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3" r:id="rId5"/>
    <p:sldId id="257" r:id="rId6"/>
    <p:sldId id="258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60" r:id="rId16"/>
    <p:sldId id="286" r:id="rId17"/>
    <p:sldId id="274" r:id="rId18"/>
    <p:sldId id="275" r:id="rId19"/>
    <p:sldId id="276" r:id="rId20"/>
    <p:sldId id="287" r:id="rId21"/>
    <p:sldId id="272" r:id="rId22"/>
    <p:sldId id="277" r:id="rId23"/>
    <p:sldId id="282" r:id="rId24"/>
    <p:sldId id="278" r:id="rId25"/>
    <p:sldId id="283" r:id="rId26"/>
    <p:sldId id="279" r:id="rId27"/>
    <p:sldId id="280" r:id="rId28"/>
    <p:sldId id="281" r:id="rId29"/>
    <p:sldId id="284" r:id="rId30"/>
    <p:sldId id="288" r:id="rId31"/>
    <p:sldId id="285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C788E"/>
    <a:srgbClr val="00CC99"/>
    <a:srgbClr val="FF9999"/>
    <a:srgbClr val="E339E7"/>
    <a:srgbClr val="422C16"/>
    <a:srgbClr val="006666"/>
    <a:srgbClr val="0099CC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Alagamentos urbanos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Obstrução de bueiros</c:v>
                </c:pt>
                <c:pt idx="1">
                  <c:v>Ocupação desordenada</c:v>
                </c:pt>
                <c:pt idx="2">
                  <c:v>Obras inadequadas</c:v>
                </c:pt>
                <c:pt idx="3">
                  <c:v>Lixo urbano</c:v>
                </c:pt>
                <c:pt idx="4">
                  <c:v>Sistema de drenagem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0.45150000000000001</c:v>
                </c:pt>
                <c:pt idx="1">
                  <c:v>0.43100000000000038</c:v>
                </c:pt>
                <c:pt idx="2">
                  <c:v>0.31700000000000095</c:v>
                </c:pt>
                <c:pt idx="3">
                  <c:v>0.30700000000000038</c:v>
                </c:pt>
                <c:pt idx="4">
                  <c:v>0.18600000000000044</c:v>
                </c:pt>
              </c:numCache>
            </c:numRef>
          </c:val>
        </c:ser>
        <c:axId val="113348992"/>
        <c:axId val="113350912"/>
      </c:barChart>
      <c:catAx>
        <c:axId val="113348992"/>
        <c:scaling>
          <c:orientation val="minMax"/>
        </c:scaling>
        <c:axPos val="l"/>
        <c:majorTickMark val="none"/>
        <c:tickLblPos val="nextTo"/>
        <c:crossAx val="113350912"/>
        <c:crosses val="autoZero"/>
        <c:auto val="1"/>
        <c:lblAlgn val="ctr"/>
        <c:lblOffset val="100"/>
      </c:catAx>
      <c:valAx>
        <c:axId val="113350912"/>
        <c:scaling>
          <c:orientation val="minMax"/>
        </c:scaling>
        <c:axPos val="b"/>
        <c:majorGridlines/>
        <c:numFmt formatCode="0.00%" sourceLinked="1"/>
        <c:majorTickMark val="none"/>
        <c:tickLblPos val="nextTo"/>
        <c:crossAx val="113348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AlagaSP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Plan1!$A$2:$A$10</c:f>
              <c:strCache>
                <c:ptCount val="9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Info local alagado</c:v>
                </c:pt>
                <c:pt idx="5">
                  <c:v>Altura da água na rua</c:v>
                </c:pt>
                <c:pt idx="6">
                  <c:v>Alertas</c:v>
                </c:pt>
                <c:pt idx="7">
                  <c:v>Personalização da info</c:v>
                </c:pt>
                <c:pt idx="8">
                  <c:v>Personalização do sensor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PUB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Plan1!$A$2:$A$10</c:f>
              <c:strCache>
                <c:ptCount val="9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Info local alagado</c:v>
                </c:pt>
                <c:pt idx="5">
                  <c:v>Altura da água na rua</c:v>
                </c:pt>
                <c:pt idx="6">
                  <c:v>Alertas</c:v>
                </c:pt>
                <c:pt idx="7">
                  <c:v>Personalização da info</c:v>
                </c:pt>
                <c:pt idx="8">
                  <c:v>Personalização do sensor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Pluviara</c:v>
                </c:pt>
              </c:strCache>
            </c:strRef>
          </c:tx>
          <c:spPr>
            <a:ln w="63500">
              <a:solidFill>
                <a:srgbClr val="0070C0"/>
              </a:solidFill>
            </a:ln>
            <a:effectLst>
              <a:outerShdw blurRad="1270000" dist="50800" algn="ctr" rotWithShape="0">
                <a:srgbClr val="00B0F0">
                  <a:alpha val="74000"/>
                </a:srgbClr>
              </a:outerShdw>
            </a:effectLst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1270000" dist="50800" algn="ctr" rotWithShape="0">
                  <a:srgbClr val="00B0F0">
                    <a:alpha val="74000"/>
                  </a:srgbClr>
                </a:outerShdw>
              </a:effectLst>
            </c:spPr>
          </c:marker>
          <c:cat>
            <c:strRef>
              <c:f>Plan1!$A$2:$A$10</c:f>
              <c:strCache>
                <c:ptCount val="9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Info local alagado</c:v>
                </c:pt>
                <c:pt idx="5">
                  <c:v>Altura da água na rua</c:v>
                </c:pt>
                <c:pt idx="6">
                  <c:v>Alertas</c:v>
                </c:pt>
                <c:pt idx="7">
                  <c:v>Personalização da info</c:v>
                </c:pt>
                <c:pt idx="8">
                  <c:v>Personalização do sensor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marker val="1"/>
        <c:axId val="131006848"/>
        <c:axId val="131035136"/>
      </c:lineChart>
      <c:catAx>
        <c:axId val="131006848"/>
        <c:scaling>
          <c:orientation val="minMax"/>
        </c:scaling>
        <c:axPos val="b"/>
        <c:tickLblPos val="nextTo"/>
        <c:crossAx val="131035136"/>
        <c:crosses val="autoZero"/>
        <c:auto val="1"/>
        <c:lblAlgn val="ctr"/>
        <c:lblOffset val="100"/>
      </c:catAx>
      <c:valAx>
        <c:axId val="131035136"/>
        <c:scaling>
          <c:orientation val="minMax"/>
        </c:scaling>
        <c:axPos val="l"/>
        <c:majorGridlines/>
        <c:numFmt formatCode="General" sourceLinked="1"/>
        <c:tickLblPos val="nextTo"/>
        <c:crossAx val="131006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CGE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Plan1!$A$2:$A$8</c:f>
              <c:strCache>
                <c:ptCount val="7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Info local alagado</c:v>
                </c:pt>
                <c:pt idx="5">
                  <c:v>Altura de água na rua</c:v>
                </c:pt>
                <c:pt idx="6">
                  <c:v>Precisão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PUB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Plan1!$A$2:$A$8</c:f>
              <c:strCache>
                <c:ptCount val="7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Info local alagado</c:v>
                </c:pt>
                <c:pt idx="5">
                  <c:v>Altura de água na rua</c:v>
                </c:pt>
                <c:pt idx="6">
                  <c:v>Precisão</c:v>
                </c:pt>
              </c:strCache>
            </c:strRef>
          </c:cat>
          <c:val>
            <c:numRef>
              <c:f>Plan1!$C$2:$C$8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Pluviara</c:v>
                </c:pt>
              </c:strCache>
            </c:strRef>
          </c:tx>
          <c:spPr>
            <a:ln w="63500">
              <a:solidFill>
                <a:srgbClr val="0070C0"/>
              </a:solidFill>
            </a:ln>
            <a:effectLst>
              <a:outerShdw blurRad="1270000" dist="50800" algn="ctr" rotWithShape="0">
                <a:srgbClr val="00B0F0">
                  <a:alpha val="74000"/>
                </a:srgbClr>
              </a:outerShdw>
            </a:effectLst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1270000" dist="50800" algn="ctr" rotWithShape="0">
                  <a:srgbClr val="00B0F0">
                    <a:alpha val="74000"/>
                  </a:srgbClr>
                </a:outerShdw>
              </a:effectLst>
            </c:spPr>
          </c:marker>
          <c:cat>
            <c:strRef>
              <c:f>Plan1!$A$2:$A$8</c:f>
              <c:strCache>
                <c:ptCount val="7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Info local alagado</c:v>
                </c:pt>
                <c:pt idx="5">
                  <c:v>Altura de água na rua</c:v>
                </c:pt>
                <c:pt idx="6">
                  <c:v>Precisão</c:v>
                </c:pt>
              </c:strCache>
            </c:strRef>
          </c:cat>
          <c:val>
            <c:numRef>
              <c:f>Plan1!$D$2:$D$8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marker val="1"/>
        <c:axId val="138386048"/>
        <c:axId val="138406144"/>
      </c:lineChart>
      <c:catAx>
        <c:axId val="138386048"/>
        <c:scaling>
          <c:orientation val="minMax"/>
        </c:scaling>
        <c:axPos val="b"/>
        <c:tickLblPos val="nextTo"/>
        <c:crossAx val="138406144"/>
        <c:crosses val="autoZero"/>
        <c:auto val="1"/>
        <c:lblAlgn val="ctr"/>
        <c:lblOffset val="100"/>
      </c:catAx>
      <c:valAx>
        <c:axId val="138406144"/>
        <c:scaling>
          <c:orientation val="minMax"/>
        </c:scaling>
        <c:axPos val="l"/>
        <c:majorGridlines/>
        <c:numFmt formatCode="General" sourceLinked="1"/>
        <c:tickLblPos val="nextTo"/>
        <c:crossAx val="138386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BB5EE-11EE-43FC-AF6E-2B7F85E04A6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D5287E-4BD1-4889-B50F-325D7381A160}">
      <dgm:prSet phldrT="[Texto]"/>
      <dgm:spPr/>
      <dgm:t>
        <a:bodyPr/>
        <a:lstStyle/>
        <a:p>
          <a:r>
            <a:rPr lang="pt-BR" dirty="0" smtClean="0"/>
            <a:t>Gerente Geral</a:t>
          </a:r>
        </a:p>
        <a:p>
          <a:r>
            <a:rPr lang="pt-BR" dirty="0" smtClean="0"/>
            <a:t>Pamela</a:t>
          </a:r>
          <a:endParaRPr lang="pt-BR" dirty="0"/>
        </a:p>
      </dgm:t>
    </dgm:pt>
    <dgm:pt modelId="{983EA8FD-D012-40D7-95EC-9A796C8C5FA7}" type="parTrans" cxnId="{6DAE7BEC-059B-4A70-8209-3D4BB5C45861}">
      <dgm:prSet/>
      <dgm:spPr/>
      <dgm:t>
        <a:bodyPr/>
        <a:lstStyle/>
        <a:p>
          <a:endParaRPr lang="pt-BR"/>
        </a:p>
      </dgm:t>
    </dgm:pt>
    <dgm:pt modelId="{FC646FFA-42CD-4BC5-9271-3C4E8BDCE9A5}" type="sibTrans" cxnId="{6DAE7BEC-059B-4A70-8209-3D4BB5C45861}">
      <dgm:prSet/>
      <dgm:spPr/>
      <dgm:t>
        <a:bodyPr/>
        <a:lstStyle/>
        <a:p>
          <a:endParaRPr lang="pt-BR"/>
        </a:p>
      </dgm:t>
    </dgm:pt>
    <dgm:pt modelId="{FFE8D86B-96E1-4EEA-899E-B49718A09BAA}" type="asst">
      <dgm:prSet phldrT="[Texto]"/>
      <dgm:spPr/>
      <dgm:t>
        <a:bodyPr/>
        <a:lstStyle/>
        <a:p>
          <a:r>
            <a:rPr lang="pt-BR" dirty="0" smtClean="0"/>
            <a:t>Gerente de Tecnologia</a:t>
          </a:r>
        </a:p>
        <a:p>
          <a:r>
            <a:rPr lang="pt-BR" dirty="0" smtClean="0"/>
            <a:t>Rodolfo</a:t>
          </a:r>
          <a:endParaRPr lang="pt-BR" dirty="0"/>
        </a:p>
      </dgm:t>
    </dgm:pt>
    <dgm:pt modelId="{21E75222-7C49-49AB-9A8F-AF28F0C49B10}" type="parTrans" cxnId="{86B48605-CFE3-4FC9-A59C-096DC1D1C318}">
      <dgm:prSet/>
      <dgm:spPr/>
      <dgm:t>
        <a:bodyPr/>
        <a:lstStyle/>
        <a:p>
          <a:endParaRPr lang="pt-BR" dirty="0"/>
        </a:p>
      </dgm:t>
    </dgm:pt>
    <dgm:pt modelId="{60BEE314-F5AB-4A0B-8DFF-1EDA04B36B7B}" type="sibTrans" cxnId="{86B48605-CFE3-4FC9-A59C-096DC1D1C318}">
      <dgm:prSet/>
      <dgm:spPr/>
      <dgm:t>
        <a:bodyPr/>
        <a:lstStyle/>
        <a:p>
          <a:endParaRPr lang="pt-BR"/>
        </a:p>
      </dgm:t>
    </dgm:pt>
    <dgm:pt modelId="{0852DDB2-8DF7-4AAF-9A2C-451EC2FCA805}">
      <dgm:prSet phldrT="[Texto]"/>
      <dgm:spPr/>
      <dgm:t>
        <a:bodyPr/>
        <a:lstStyle/>
        <a:p>
          <a:r>
            <a:rPr lang="pt-BR" dirty="0" smtClean="0"/>
            <a:t>Gerente de Produção</a:t>
          </a:r>
        </a:p>
        <a:p>
          <a:r>
            <a:rPr lang="pt-BR" dirty="0" smtClean="0"/>
            <a:t>Leandro</a:t>
          </a:r>
          <a:endParaRPr lang="pt-BR" dirty="0"/>
        </a:p>
      </dgm:t>
    </dgm:pt>
    <dgm:pt modelId="{9FFA6358-319A-4D84-9328-0344EE825B4B}" type="parTrans" cxnId="{8F753E82-1555-4AF7-B1AA-18622CE41489}">
      <dgm:prSet/>
      <dgm:spPr/>
      <dgm:t>
        <a:bodyPr/>
        <a:lstStyle/>
        <a:p>
          <a:endParaRPr lang="pt-BR" dirty="0"/>
        </a:p>
      </dgm:t>
    </dgm:pt>
    <dgm:pt modelId="{4368BEED-ADEC-4904-8AED-E563EE922147}" type="sibTrans" cxnId="{8F753E82-1555-4AF7-B1AA-18622CE41489}">
      <dgm:prSet/>
      <dgm:spPr/>
      <dgm:t>
        <a:bodyPr/>
        <a:lstStyle/>
        <a:p>
          <a:endParaRPr lang="pt-BR"/>
        </a:p>
      </dgm:t>
    </dgm:pt>
    <dgm:pt modelId="{3330560A-9646-4D31-A93F-BA9D4286697D}">
      <dgm:prSet phldrT="[Texto]"/>
      <dgm:spPr/>
      <dgm:t>
        <a:bodyPr/>
        <a:lstStyle/>
        <a:p>
          <a:r>
            <a:rPr lang="pt-BR" dirty="0" smtClean="0"/>
            <a:t>Gerente Financeiro</a:t>
          </a:r>
        </a:p>
        <a:p>
          <a:r>
            <a:rPr lang="pt-BR" dirty="0" smtClean="0"/>
            <a:t>Márcio</a:t>
          </a:r>
          <a:endParaRPr lang="pt-BR" dirty="0"/>
        </a:p>
      </dgm:t>
    </dgm:pt>
    <dgm:pt modelId="{DF56A405-8675-4E38-ABC9-C736B0AA88DC}" type="parTrans" cxnId="{44D21037-1F4D-4842-AC48-DB47170E2647}">
      <dgm:prSet/>
      <dgm:spPr/>
      <dgm:t>
        <a:bodyPr/>
        <a:lstStyle/>
        <a:p>
          <a:endParaRPr lang="pt-BR" dirty="0"/>
        </a:p>
      </dgm:t>
    </dgm:pt>
    <dgm:pt modelId="{9188DF65-A387-4889-A15D-A5ABFE22939E}" type="sibTrans" cxnId="{44D21037-1F4D-4842-AC48-DB47170E2647}">
      <dgm:prSet/>
      <dgm:spPr/>
      <dgm:t>
        <a:bodyPr/>
        <a:lstStyle/>
        <a:p>
          <a:endParaRPr lang="pt-BR"/>
        </a:p>
      </dgm:t>
    </dgm:pt>
    <dgm:pt modelId="{53F32B1E-AD09-4FAF-8458-9DCC680016EF}" type="asst">
      <dgm:prSet/>
      <dgm:spPr/>
      <dgm:t>
        <a:bodyPr/>
        <a:lstStyle/>
        <a:p>
          <a:r>
            <a:rPr lang="pt-BR" dirty="0" smtClean="0"/>
            <a:t>Gerente de Usabilidade</a:t>
          </a:r>
        </a:p>
        <a:p>
          <a:r>
            <a:rPr lang="pt-BR" dirty="0" smtClean="0"/>
            <a:t>Walber</a:t>
          </a:r>
          <a:endParaRPr lang="pt-BR" dirty="0"/>
        </a:p>
      </dgm:t>
    </dgm:pt>
    <dgm:pt modelId="{9FF52AE7-DF21-49B6-8B52-EF3419122F36}" type="parTrans" cxnId="{EFB66D06-F09F-4E02-892B-702E6F3A7707}">
      <dgm:prSet/>
      <dgm:spPr/>
      <dgm:t>
        <a:bodyPr/>
        <a:lstStyle/>
        <a:p>
          <a:endParaRPr lang="pt-BR" dirty="0"/>
        </a:p>
      </dgm:t>
    </dgm:pt>
    <dgm:pt modelId="{1FFBF728-4129-45E5-89B5-64B84EEA29B2}" type="sibTrans" cxnId="{EFB66D06-F09F-4E02-892B-702E6F3A7707}">
      <dgm:prSet/>
      <dgm:spPr/>
      <dgm:t>
        <a:bodyPr/>
        <a:lstStyle/>
        <a:p>
          <a:endParaRPr lang="pt-BR"/>
        </a:p>
      </dgm:t>
    </dgm:pt>
    <dgm:pt modelId="{F9791900-0DC9-4890-B642-CEC21D0CC2EE}">
      <dgm:prSet/>
      <dgm:spPr/>
      <dgm:t>
        <a:bodyPr/>
        <a:lstStyle/>
        <a:p>
          <a:r>
            <a:rPr lang="pt-BR" dirty="0" smtClean="0"/>
            <a:t>Chefe de Hardware</a:t>
          </a:r>
        </a:p>
        <a:p>
          <a:r>
            <a:rPr lang="pt-BR" dirty="0" smtClean="0"/>
            <a:t>Leandro</a:t>
          </a:r>
          <a:endParaRPr lang="pt-BR" dirty="0"/>
        </a:p>
      </dgm:t>
    </dgm:pt>
    <dgm:pt modelId="{4E8CDB30-2CD1-4FC0-B31B-1B73AD18BF94}" type="parTrans" cxnId="{2C2D9EDB-570E-42CA-8829-3460CDC07142}">
      <dgm:prSet/>
      <dgm:spPr/>
      <dgm:t>
        <a:bodyPr/>
        <a:lstStyle/>
        <a:p>
          <a:endParaRPr lang="pt-BR" dirty="0"/>
        </a:p>
      </dgm:t>
    </dgm:pt>
    <dgm:pt modelId="{344DC38C-4565-4941-B754-968F2AC065D6}" type="sibTrans" cxnId="{2C2D9EDB-570E-42CA-8829-3460CDC07142}">
      <dgm:prSet/>
      <dgm:spPr/>
      <dgm:t>
        <a:bodyPr/>
        <a:lstStyle/>
        <a:p>
          <a:endParaRPr lang="pt-BR"/>
        </a:p>
      </dgm:t>
    </dgm:pt>
    <dgm:pt modelId="{201829A4-68B2-4185-A7BB-619593BEA2DB}">
      <dgm:prSet/>
      <dgm:spPr/>
      <dgm:t>
        <a:bodyPr/>
        <a:lstStyle/>
        <a:p>
          <a:r>
            <a:rPr lang="pt-BR" dirty="0" smtClean="0"/>
            <a:t>Chefe de embarcados</a:t>
          </a:r>
        </a:p>
        <a:p>
          <a:r>
            <a:rPr lang="pt-BR" dirty="0" smtClean="0"/>
            <a:t>Eduardo</a:t>
          </a:r>
          <a:endParaRPr lang="pt-BR" dirty="0"/>
        </a:p>
      </dgm:t>
    </dgm:pt>
    <dgm:pt modelId="{D837057E-5478-4466-A789-84F14707293E}" type="parTrans" cxnId="{7B47EB1B-46F1-4D0B-A253-A3EB09F8EED8}">
      <dgm:prSet/>
      <dgm:spPr/>
      <dgm:t>
        <a:bodyPr/>
        <a:lstStyle/>
        <a:p>
          <a:endParaRPr lang="pt-BR" dirty="0"/>
        </a:p>
      </dgm:t>
    </dgm:pt>
    <dgm:pt modelId="{2025EC96-6581-4D6E-8A1F-BF9E9F02B772}" type="sibTrans" cxnId="{7B47EB1B-46F1-4D0B-A253-A3EB09F8EED8}">
      <dgm:prSet/>
      <dgm:spPr/>
      <dgm:t>
        <a:bodyPr/>
        <a:lstStyle/>
        <a:p>
          <a:endParaRPr lang="pt-BR"/>
        </a:p>
      </dgm:t>
    </dgm:pt>
    <dgm:pt modelId="{7392E667-AD4F-49D7-ACF6-4C892263C783}">
      <dgm:prSet/>
      <dgm:spPr/>
      <dgm:t>
        <a:bodyPr/>
        <a:lstStyle/>
        <a:p>
          <a:r>
            <a:rPr lang="pt-BR" dirty="0" smtClean="0"/>
            <a:t>Chefe de Software</a:t>
          </a:r>
        </a:p>
        <a:p>
          <a:r>
            <a:rPr lang="pt-BR" dirty="0" smtClean="0"/>
            <a:t>Augusto</a:t>
          </a:r>
          <a:endParaRPr lang="pt-BR" dirty="0"/>
        </a:p>
      </dgm:t>
    </dgm:pt>
    <dgm:pt modelId="{55873DE4-CA58-42EB-A787-97DF3535DBCB}" type="parTrans" cxnId="{F5BDB0EC-E3ED-40C5-A1E9-102FB04520DA}">
      <dgm:prSet/>
      <dgm:spPr/>
      <dgm:t>
        <a:bodyPr/>
        <a:lstStyle/>
        <a:p>
          <a:endParaRPr lang="pt-BR" dirty="0"/>
        </a:p>
      </dgm:t>
    </dgm:pt>
    <dgm:pt modelId="{328E2C29-B391-432A-B058-9550DE00BBA5}" type="sibTrans" cxnId="{F5BDB0EC-E3ED-40C5-A1E9-102FB04520DA}">
      <dgm:prSet/>
      <dgm:spPr/>
      <dgm:t>
        <a:bodyPr/>
        <a:lstStyle/>
        <a:p>
          <a:endParaRPr lang="pt-BR"/>
        </a:p>
      </dgm:t>
    </dgm:pt>
    <dgm:pt modelId="{CE0E58FC-6E8C-4ED5-957B-F1025771158D}">
      <dgm:prSet/>
      <dgm:spPr/>
      <dgm:t>
        <a:bodyPr/>
        <a:lstStyle/>
        <a:p>
          <a:r>
            <a:rPr lang="pt-BR" dirty="0" smtClean="0"/>
            <a:t>Equipe de Servidor e BD</a:t>
          </a:r>
        </a:p>
        <a:p>
          <a:r>
            <a:rPr lang="pt-BR" dirty="0" smtClean="0"/>
            <a:t>Filipe e Bruno</a:t>
          </a:r>
          <a:endParaRPr lang="pt-BR" dirty="0"/>
        </a:p>
      </dgm:t>
    </dgm:pt>
    <dgm:pt modelId="{3B0A8552-6E3A-4B26-8C5F-1ABF510FC9C6}" type="parTrans" cxnId="{2BA00E42-E6E1-4288-89C1-935DF6E62553}">
      <dgm:prSet/>
      <dgm:spPr/>
      <dgm:t>
        <a:bodyPr/>
        <a:lstStyle/>
        <a:p>
          <a:endParaRPr lang="pt-BR" dirty="0"/>
        </a:p>
      </dgm:t>
    </dgm:pt>
    <dgm:pt modelId="{88D9DC1A-B553-4952-A5FE-19AAE811511A}" type="sibTrans" cxnId="{2BA00E42-E6E1-4288-89C1-935DF6E62553}">
      <dgm:prSet/>
      <dgm:spPr/>
      <dgm:t>
        <a:bodyPr/>
        <a:lstStyle/>
        <a:p>
          <a:endParaRPr lang="pt-BR"/>
        </a:p>
      </dgm:t>
    </dgm:pt>
    <dgm:pt modelId="{BE5787EB-31FA-4228-B8F3-9EBF408DB855}">
      <dgm:prSet/>
      <dgm:spPr/>
      <dgm:t>
        <a:bodyPr/>
        <a:lstStyle/>
        <a:p>
          <a:r>
            <a:rPr lang="pt-BR" dirty="0" smtClean="0"/>
            <a:t>Equipe  Web</a:t>
          </a:r>
        </a:p>
        <a:p>
          <a:r>
            <a:rPr lang="pt-BR" dirty="0" smtClean="0"/>
            <a:t>Aline e José</a:t>
          </a:r>
          <a:endParaRPr lang="pt-BR" dirty="0"/>
        </a:p>
      </dgm:t>
    </dgm:pt>
    <dgm:pt modelId="{1B08587C-9AA2-4800-B7C8-5A1EB75AF406}" type="parTrans" cxnId="{271896B0-08C1-45C5-837C-CD3E7862E4F7}">
      <dgm:prSet/>
      <dgm:spPr/>
      <dgm:t>
        <a:bodyPr/>
        <a:lstStyle/>
        <a:p>
          <a:endParaRPr lang="pt-BR" dirty="0"/>
        </a:p>
      </dgm:t>
    </dgm:pt>
    <dgm:pt modelId="{B9D5635D-BF18-49BF-AB8B-CCFC2F2171F1}" type="sibTrans" cxnId="{271896B0-08C1-45C5-837C-CD3E7862E4F7}">
      <dgm:prSet/>
      <dgm:spPr/>
      <dgm:t>
        <a:bodyPr/>
        <a:lstStyle/>
        <a:p>
          <a:endParaRPr lang="pt-BR"/>
        </a:p>
      </dgm:t>
    </dgm:pt>
    <dgm:pt modelId="{C3B45ACD-74F8-44D5-9897-E4074B2AB005}">
      <dgm:prSet/>
      <dgm:spPr/>
      <dgm:t>
        <a:bodyPr/>
        <a:lstStyle/>
        <a:p>
          <a:r>
            <a:rPr lang="pt-BR" dirty="0" smtClean="0"/>
            <a:t>Equipe Mobile</a:t>
          </a:r>
        </a:p>
        <a:p>
          <a:r>
            <a:rPr lang="pt-BR" dirty="0" smtClean="0"/>
            <a:t>Leonardo e Raphael</a:t>
          </a:r>
          <a:endParaRPr lang="pt-BR" dirty="0"/>
        </a:p>
      </dgm:t>
    </dgm:pt>
    <dgm:pt modelId="{B8FCDE58-7C69-4FF3-B42B-1F5D684FEBDE}" type="parTrans" cxnId="{F22586D7-DC56-44BE-AF55-E60672F4F5D6}">
      <dgm:prSet/>
      <dgm:spPr/>
      <dgm:t>
        <a:bodyPr/>
        <a:lstStyle/>
        <a:p>
          <a:endParaRPr lang="pt-BR" dirty="0"/>
        </a:p>
      </dgm:t>
    </dgm:pt>
    <dgm:pt modelId="{6089A1C4-4018-4D4C-84C5-2D78A0FEC761}" type="sibTrans" cxnId="{F22586D7-DC56-44BE-AF55-E60672F4F5D6}">
      <dgm:prSet/>
      <dgm:spPr/>
      <dgm:t>
        <a:bodyPr/>
        <a:lstStyle/>
        <a:p>
          <a:endParaRPr lang="pt-BR"/>
        </a:p>
      </dgm:t>
    </dgm:pt>
    <dgm:pt modelId="{4BB933DD-B4F5-47AE-8F99-0CB0601D01F1}">
      <dgm:prSet/>
      <dgm:spPr/>
      <dgm:t>
        <a:bodyPr/>
        <a:lstStyle/>
        <a:p>
          <a:r>
            <a:rPr lang="pt-BR" dirty="0" smtClean="0"/>
            <a:t>Equipe Embarcados</a:t>
          </a:r>
        </a:p>
        <a:p>
          <a:r>
            <a:rPr lang="pt-BR" dirty="0" smtClean="0"/>
            <a:t>Tiago e Charamba</a:t>
          </a:r>
          <a:endParaRPr lang="pt-BR" dirty="0"/>
        </a:p>
      </dgm:t>
    </dgm:pt>
    <dgm:pt modelId="{040378BD-CDA4-4F85-8696-9BA76B1689F7}" type="parTrans" cxnId="{03B3C200-2E5F-4D53-ADD2-3537E00988E5}">
      <dgm:prSet/>
      <dgm:spPr/>
      <dgm:t>
        <a:bodyPr/>
        <a:lstStyle/>
        <a:p>
          <a:endParaRPr lang="pt-BR" dirty="0"/>
        </a:p>
      </dgm:t>
    </dgm:pt>
    <dgm:pt modelId="{44DFBDE7-030B-47F6-958B-D51099010670}" type="sibTrans" cxnId="{03B3C200-2E5F-4D53-ADD2-3537E00988E5}">
      <dgm:prSet/>
      <dgm:spPr/>
      <dgm:t>
        <a:bodyPr/>
        <a:lstStyle/>
        <a:p>
          <a:endParaRPr lang="pt-BR"/>
        </a:p>
      </dgm:t>
    </dgm:pt>
    <dgm:pt modelId="{2B88CCD2-03D7-4626-AE16-C140AAFB679D}">
      <dgm:prSet/>
      <dgm:spPr/>
      <dgm:t>
        <a:bodyPr/>
        <a:lstStyle/>
        <a:p>
          <a:r>
            <a:rPr lang="pt-BR" dirty="0" smtClean="0"/>
            <a:t>Equipe  de Hardware</a:t>
          </a:r>
        </a:p>
        <a:p>
          <a:r>
            <a:rPr lang="pt-BR" dirty="0" smtClean="0"/>
            <a:t>Diego</a:t>
          </a:r>
          <a:endParaRPr lang="pt-BR" dirty="0"/>
        </a:p>
      </dgm:t>
    </dgm:pt>
    <dgm:pt modelId="{A3D11BC1-1992-4B9A-AF33-CC58C211BDAA}" type="parTrans" cxnId="{52ED03BF-87B1-4BB5-A6D8-B56496436929}">
      <dgm:prSet/>
      <dgm:spPr/>
      <dgm:t>
        <a:bodyPr/>
        <a:lstStyle/>
        <a:p>
          <a:endParaRPr lang="pt-BR" dirty="0"/>
        </a:p>
      </dgm:t>
    </dgm:pt>
    <dgm:pt modelId="{B633F344-8BCF-46A0-B871-3EB648467C72}" type="sibTrans" cxnId="{52ED03BF-87B1-4BB5-A6D8-B56496436929}">
      <dgm:prSet/>
      <dgm:spPr/>
      <dgm:t>
        <a:bodyPr/>
        <a:lstStyle/>
        <a:p>
          <a:endParaRPr lang="pt-BR"/>
        </a:p>
      </dgm:t>
    </dgm:pt>
    <dgm:pt modelId="{CE17B834-544D-484C-8409-D8D2745CE5F4}" type="pres">
      <dgm:prSet presAssocID="{16DBB5EE-11EE-43FC-AF6E-2B7F85E04A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A57BFF9-3C0A-46FF-AFD6-5233B53C2383}" type="pres">
      <dgm:prSet presAssocID="{3ED5287E-4BD1-4889-B50F-325D7381A160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05CD65D-A198-4095-913A-AFCBE250866C}" type="pres">
      <dgm:prSet presAssocID="{3ED5287E-4BD1-4889-B50F-325D7381A160}" presName="rootComposite1" presStyleCnt="0"/>
      <dgm:spPr/>
      <dgm:t>
        <a:bodyPr/>
        <a:lstStyle/>
        <a:p>
          <a:endParaRPr lang="pt-BR"/>
        </a:p>
      </dgm:t>
    </dgm:pt>
    <dgm:pt modelId="{5C1404E1-F075-426A-B8E1-550A3931A212}" type="pres">
      <dgm:prSet presAssocID="{3ED5287E-4BD1-4889-B50F-325D7381A1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75F3D7-C5BD-4E67-B328-6A9F06C99086}" type="pres">
      <dgm:prSet presAssocID="{3ED5287E-4BD1-4889-B50F-325D7381A16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6C3FB3A-5028-4A08-9EC8-1AC0B5B5EE59}" type="pres">
      <dgm:prSet presAssocID="{3ED5287E-4BD1-4889-B50F-325D7381A160}" presName="hierChild2" presStyleCnt="0"/>
      <dgm:spPr/>
      <dgm:t>
        <a:bodyPr/>
        <a:lstStyle/>
        <a:p>
          <a:endParaRPr lang="pt-BR"/>
        </a:p>
      </dgm:t>
    </dgm:pt>
    <dgm:pt modelId="{3BD5717A-7A49-4D0D-9B4A-BB9EC9C3B477}" type="pres">
      <dgm:prSet presAssocID="{9FFA6358-319A-4D84-9328-0344EE825B4B}" presName="Name37" presStyleLbl="parChTrans1D2" presStyleIdx="0" presStyleCnt="4"/>
      <dgm:spPr/>
      <dgm:t>
        <a:bodyPr/>
        <a:lstStyle/>
        <a:p>
          <a:endParaRPr lang="pt-BR"/>
        </a:p>
      </dgm:t>
    </dgm:pt>
    <dgm:pt modelId="{2F46E0AE-BD79-4930-9248-A49AAF2F99E4}" type="pres">
      <dgm:prSet presAssocID="{0852DDB2-8DF7-4AAF-9A2C-451EC2FCA805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4B05551A-1F63-4A6B-B4D1-7541BBFEAA4D}" type="pres">
      <dgm:prSet presAssocID="{0852DDB2-8DF7-4AAF-9A2C-451EC2FCA805}" presName="rootComposite" presStyleCnt="0"/>
      <dgm:spPr/>
      <dgm:t>
        <a:bodyPr/>
        <a:lstStyle/>
        <a:p>
          <a:endParaRPr lang="pt-BR"/>
        </a:p>
      </dgm:t>
    </dgm:pt>
    <dgm:pt modelId="{A3C619F5-50D3-45AF-8A37-E7EDB6D1CAA7}" type="pres">
      <dgm:prSet presAssocID="{0852DDB2-8DF7-4AAF-9A2C-451EC2FCA8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652346-F9E1-40FE-AC95-36D595A44FBB}" type="pres">
      <dgm:prSet presAssocID="{0852DDB2-8DF7-4AAF-9A2C-451EC2FCA805}" presName="rootConnector" presStyleLbl="node2" presStyleIdx="0" presStyleCnt="2"/>
      <dgm:spPr/>
      <dgm:t>
        <a:bodyPr/>
        <a:lstStyle/>
        <a:p>
          <a:endParaRPr lang="pt-BR"/>
        </a:p>
      </dgm:t>
    </dgm:pt>
    <dgm:pt modelId="{C778FA82-49C0-41BD-B9B1-FB161FBFE1BF}" type="pres">
      <dgm:prSet presAssocID="{0852DDB2-8DF7-4AAF-9A2C-451EC2FCA805}" presName="hierChild4" presStyleCnt="0"/>
      <dgm:spPr/>
      <dgm:t>
        <a:bodyPr/>
        <a:lstStyle/>
        <a:p>
          <a:endParaRPr lang="pt-BR"/>
        </a:p>
      </dgm:t>
    </dgm:pt>
    <dgm:pt modelId="{728D8662-8499-42F3-98FB-4F81E8C47510}" type="pres">
      <dgm:prSet presAssocID="{4E8CDB30-2CD1-4FC0-B31B-1B73AD18BF94}" presName="Name35" presStyleLbl="parChTrans1D3" presStyleIdx="0" presStyleCnt="3"/>
      <dgm:spPr/>
      <dgm:t>
        <a:bodyPr/>
        <a:lstStyle/>
        <a:p>
          <a:endParaRPr lang="pt-BR"/>
        </a:p>
      </dgm:t>
    </dgm:pt>
    <dgm:pt modelId="{22051058-BEA3-4DED-A77F-1A9420A99CD6}" type="pres">
      <dgm:prSet presAssocID="{F9791900-0DC9-4890-B642-CEC21D0CC2EE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4F86571E-58CE-49B5-ADBD-7C7772FBEFD7}" type="pres">
      <dgm:prSet presAssocID="{F9791900-0DC9-4890-B642-CEC21D0CC2EE}" presName="rootComposite" presStyleCnt="0"/>
      <dgm:spPr/>
      <dgm:t>
        <a:bodyPr/>
        <a:lstStyle/>
        <a:p>
          <a:endParaRPr lang="pt-BR"/>
        </a:p>
      </dgm:t>
    </dgm:pt>
    <dgm:pt modelId="{14FDF140-F984-4121-BC67-57DCA5E398A9}" type="pres">
      <dgm:prSet presAssocID="{F9791900-0DC9-4890-B642-CEC21D0CC2E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CA7767-E365-428F-A843-2A91D93C8048}" type="pres">
      <dgm:prSet presAssocID="{F9791900-0DC9-4890-B642-CEC21D0CC2EE}" presName="rootConnector" presStyleLbl="node3" presStyleIdx="0" presStyleCnt="3"/>
      <dgm:spPr/>
      <dgm:t>
        <a:bodyPr/>
        <a:lstStyle/>
        <a:p>
          <a:endParaRPr lang="pt-BR"/>
        </a:p>
      </dgm:t>
    </dgm:pt>
    <dgm:pt modelId="{81A1344F-61B3-4F6D-AC7A-38692FCADC91}" type="pres">
      <dgm:prSet presAssocID="{F9791900-0DC9-4890-B642-CEC21D0CC2EE}" presName="hierChild4" presStyleCnt="0"/>
      <dgm:spPr/>
      <dgm:t>
        <a:bodyPr/>
        <a:lstStyle/>
        <a:p>
          <a:endParaRPr lang="pt-BR"/>
        </a:p>
      </dgm:t>
    </dgm:pt>
    <dgm:pt modelId="{18F57103-FF52-445E-B6DB-EDC3C1625A24}" type="pres">
      <dgm:prSet presAssocID="{A3D11BC1-1992-4B9A-AF33-CC58C211BDAA}" presName="Name35" presStyleLbl="parChTrans1D4" presStyleIdx="0" presStyleCnt="5"/>
      <dgm:spPr/>
      <dgm:t>
        <a:bodyPr/>
        <a:lstStyle/>
        <a:p>
          <a:endParaRPr lang="pt-BR"/>
        </a:p>
      </dgm:t>
    </dgm:pt>
    <dgm:pt modelId="{F37893E7-75CC-4669-8342-1A8C6D1CB4C0}" type="pres">
      <dgm:prSet presAssocID="{2B88CCD2-03D7-4626-AE16-C140AAFB679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BB686E2-4B41-4EE4-B015-88AA2BB5BBDE}" type="pres">
      <dgm:prSet presAssocID="{2B88CCD2-03D7-4626-AE16-C140AAFB679D}" presName="rootComposite" presStyleCnt="0"/>
      <dgm:spPr/>
      <dgm:t>
        <a:bodyPr/>
        <a:lstStyle/>
        <a:p>
          <a:endParaRPr lang="pt-BR"/>
        </a:p>
      </dgm:t>
    </dgm:pt>
    <dgm:pt modelId="{00F4276C-2B5D-443F-98DF-147E8D549143}" type="pres">
      <dgm:prSet presAssocID="{2B88CCD2-03D7-4626-AE16-C140AAFB679D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511155-19F1-4E24-A9BB-E2067318DB36}" type="pres">
      <dgm:prSet presAssocID="{2B88CCD2-03D7-4626-AE16-C140AAFB679D}" presName="rootConnector" presStyleLbl="node4" presStyleIdx="0" presStyleCnt="5"/>
      <dgm:spPr/>
      <dgm:t>
        <a:bodyPr/>
        <a:lstStyle/>
        <a:p>
          <a:endParaRPr lang="pt-BR"/>
        </a:p>
      </dgm:t>
    </dgm:pt>
    <dgm:pt modelId="{70B56078-DC0E-4705-9113-44543CBF6964}" type="pres">
      <dgm:prSet presAssocID="{2B88CCD2-03D7-4626-AE16-C140AAFB679D}" presName="hierChild4" presStyleCnt="0"/>
      <dgm:spPr/>
      <dgm:t>
        <a:bodyPr/>
        <a:lstStyle/>
        <a:p>
          <a:endParaRPr lang="pt-BR"/>
        </a:p>
      </dgm:t>
    </dgm:pt>
    <dgm:pt modelId="{87082531-3853-4D05-876B-D5C2E1FF661E}" type="pres">
      <dgm:prSet presAssocID="{2B88CCD2-03D7-4626-AE16-C140AAFB679D}" presName="hierChild5" presStyleCnt="0"/>
      <dgm:spPr/>
      <dgm:t>
        <a:bodyPr/>
        <a:lstStyle/>
        <a:p>
          <a:endParaRPr lang="pt-BR"/>
        </a:p>
      </dgm:t>
    </dgm:pt>
    <dgm:pt modelId="{321A019A-3E1E-462F-A874-924777873449}" type="pres">
      <dgm:prSet presAssocID="{F9791900-0DC9-4890-B642-CEC21D0CC2EE}" presName="hierChild5" presStyleCnt="0"/>
      <dgm:spPr/>
      <dgm:t>
        <a:bodyPr/>
        <a:lstStyle/>
        <a:p>
          <a:endParaRPr lang="pt-BR"/>
        </a:p>
      </dgm:t>
    </dgm:pt>
    <dgm:pt modelId="{5E518094-6C5D-4FCA-A35A-D5E6E86C55C0}" type="pres">
      <dgm:prSet presAssocID="{D837057E-5478-4466-A789-84F14707293E}" presName="Name35" presStyleLbl="parChTrans1D3" presStyleIdx="1" presStyleCnt="3"/>
      <dgm:spPr/>
      <dgm:t>
        <a:bodyPr/>
        <a:lstStyle/>
        <a:p>
          <a:endParaRPr lang="pt-BR"/>
        </a:p>
      </dgm:t>
    </dgm:pt>
    <dgm:pt modelId="{76B99EE8-BBE5-4F0B-A0F7-E8D8F556E0A2}" type="pres">
      <dgm:prSet presAssocID="{201829A4-68B2-4185-A7BB-619593BEA2DB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E990510E-CC93-4A55-8DEA-BC6C33AB527C}" type="pres">
      <dgm:prSet presAssocID="{201829A4-68B2-4185-A7BB-619593BEA2DB}" presName="rootComposite" presStyleCnt="0"/>
      <dgm:spPr/>
      <dgm:t>
        <a:bodyPr/>
        <a:lstStyle/>
        <a:p>
          <a:endParaRPr lang="pt-BR"/>
        </a:p>
      </dgm:t>
    </dgm:pt>
    <dgm:pt modelId="{CF094A21-03C6-468C-95AC-942DC2F47320}" type="pres">
      <dgm:prSet presAssocID="{201829A4-68B2-4185-A7BB-619593BEA2D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461530-DFD8-4EBD-AE40-B8282D806FC5}" type="pres">
      <dgm:prSet presAssocID="{201829A4-68B2-4185-A7BB-619593BEA2DB}" presName="rootConnector" presStyleLbl="node3" presStyleIdx="1" presStyleCnt="3"/>
      <dgm:spPr/>
      <dgm:t>
        <a:bodyPr/>
        <a:lstStyle/>
        <a:p>
          <a:endParaRPr lang="pt-BR"/>
        </a:p>
      </dgm:t>
    </dgm:pt>
    <dgm:pt modelId="{06509FAF-91E9-4F7D-9BCE-B08F51FAF6E3}" type="pres">
      <dgm:prSet presAssocID="{201829A4-68B2-4185-A7BB-619593BEA2DB}" presName="hierChild4" presStyleCnt="0"/>
      <dgm:spPr/>
      <dgm:t>
        <a:bodyPr/>
        <a:lstStyle/>
        <a:p>
          <a:endParaRPr lang="pt-BR"/>
        </a:p>
      </dgm:t>
    </dgm:pt>
    <dgm:pt modelId="{2588EC12-A38B-431D-8C09-3C6F1330C999}" type="pres">
      <dgm:prSet presAssocID="{040378BD-CDA4-4F85-8696-9BA76B1689F7}" presName="Name35" presStyleLbl="parChTrans1D4" presStyleIdx="1" presStyleCnt="5"/>
      <dgm:spPr/>
      <dgm:t>
        <a:bodyPr/>
        <a:lstStyle/>
        <a:p>
          <a:endParaRPr lang="pt-BR"/>
        </a:p>
      </dgm:t>
    </dgm:pt>
    <dgm:pt modelId="{7861E008-CB30-4BBE-B95D-31C1992C94D8}" type="pres">
      <dgm:prSet presAssocID="{4BB933DD-B4F5-47AE-8F99-0CB0601D01F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1D24C40-D76D-43C4-84E9-31BEB4161881}" type="pres">
      <dgm:prSet presAssocID="{4BB933DD-B4F5-47AE-8F99-0CB0601D01F1}" presName="rootComposite" presStyleCnt="0"/>
      <dgm:spPr/>
      <dgm:t>
        <a:bodyPr/>
        <a:lstStyle/>
        <a:p>
          <a:endParaRPr lang="pt-BR"/>
        </a:p>
      </dgm:t>
    </dgm:pt>
    <dgm:pt modelId="{6A9146B2-0562-42BB-A2AF-88E576D1B055}" type="pres">
      <dgm:prSet presAssocID="{4BB933DD-B4F5-47AE-8F99-0CB0601D01F1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81173E-1D1A-4FA2-8C30-1B9E509B8834}" type="pres">
      <dgm:prSet presAssocID="{4BB933DD-B4F5-47AE-8F99-0CB0601D01F1}" presName="rootConnector" presStyleLbl="node4" presStyleIdx="1" presStyleCnt="5"/>
      <dgm:spPr/>
      <dgm:t>
        <a:bodyPr/>
        <a:lstStyle/>
        <a:p>
          <a:endParaRPr lang="pt-BR"/>
        </a:p>
      </dgm:t>
    </dgm:pt>
    <dgm:pt modelId="{80F6C56E-8904-4586-BB13-A02FE200A613}" type="pres">
      <dgm:prSet presAssocID="{4BB933DD-B4F5-47AE-8F99-0CB0601D01F1}" presName="hierChild4" presStyleCnt="0"/>
      <dgm:spPr/>
      <dgm:t>
        <a:bodyPr/>
        <a:lstStyle/>
        <a:p>
          <a:endParaRPr lang="pt-BR"/>
        </a:p>
      </dgm:t>
    </dgm:pt>
    <dgm:pt modelId="{02D78682-A9E5-4DE7-A041-5B18BE43CBE4}" type="pres">
      <dgm:prSet presAssocID="{4BB933DD-B4F5-47AE-8F99-0CB0601D01F1}" presName="hierChild5" presStyleCnt="0"/>
      <dgm:spPr/>
      <dgm:t>
        <a:bodyPr/>
        <a:lstStyle/>
        <a:p>
          <a:endParaRPr lang="pt-BR"/>
        </a:p>
      </dgm:t>
    </dgm:pt>
    <dgm:pt modelId="{EC8653EE-B925-47D1-B23C-0A2DAC041232}" type="pres">
      <dgm:prSet presAssocID="{201829A4-68B2-4185-A7BB-619593BEA2DB}" presName="hierChild5" presStyleCnt="0"/>
      <dgm:spPr/>
      <dgm:t>
        <a:bodyPr/>
        <a:lstStyle/>
        <a:p>
          <a:endParaRPr lang="pt-BR"/>
        </a:p>
      </dgm:t>
    </dgm:pt>
    <dgm:pt modelId="{762649BE-7F93-4648-9919-6649871549D9}" type="pres">
      <dgm:prSet presAssocID="{55873DE4-CA58-42EB-A787-97DF3535DBCB}" presName="Name35" presStyleLbl="parChTrans1D3" presStyleIdx="2" presStyleCnt="3"/>
      <dgm:spPr/>
      <dgm:t>
        <a:bodyPr/>
        <a:lstStyle/>
        <a:p>
          <a:endParaRPr lang="pt-BR"/>
        </a:p>
      </dgm:t>
    </dgm:pt>
    <dgm:pt modelId="{974CBBB6-7A7D-40EA-9410-7CB8A6510BBA}" type="pres">
      <dgm:prSet presAssocID="{7392E667-AD4F-49D7-ACF6-4C892263C783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D674F8D8-02E1-48E5-8E04-AAAE96E23625}" type="pres">
      <dgm:prSet presAssocID="{7392E667-AD4F-49D7-ACF6-4C892263C783}" presName="rootComposite" presStyleCnt="0"/>
      <dgm:spPr/>
      <dgm:t>
        <a:bodyPr/>
        <a:lstStyle/>
        <a:p>
          <a:endParaRPr lang="pt-BR"/>
        </a:p>
      </dgm:t>
    </dgm:pt>
    <dgm:pt modelId="{723293C5-DF02-44B7-8966-AE155212F0DD}" type="pres">
      <dgm:prSet presAssocID="{7392E667-AD4F-49D7-ACF6-4C892263C78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EF6D04-0190-4CFB-B0F2-CDABD27F6E7F}" type="pres">
      <dgm:prSet presAssocID="{7392E667-AD4F-49D7-ACF6-4C892263C783}" presName="rootConnector" presStyleLbl="node3" presStyleIdx="2" presStyleCnt="3"/>
      <dgm:spPr/>
      <dgm:t>
        <a:bodyPr/>
        <a:lstStyle/>
        <a:p>
          <a:endParaRPr lang="pt-BR"/>
        </a:p>
      </dgm:t>
    </dgm:pt>
    <dgm:pt modelId="{B3D89F53-27FA-4317-B326-6764B413F8BB}" type="pres">
      <dgm:prSet presAssocID="{7392E667-AD4F-49D7-ACF6-4C892263C783}" presName="hierChild4" presStyleCnt="0"/>
      <dgm:spPr/>
      <dgm:t>
        <a:bodyPr/>
        <a:lstStyle/>
        <a:p>
          <a:endParaRPr lang="pt-BR"/>
        </a:p>
      </dgm:t>
    </dgm:pt>
    <dgm:pt modelId="{45F07E6F-CF9D-42F2-981A-F70152649EDB}" type="pres">
      <dgm:prSet presAssocID="{3B0A8552-6E3A-4B26-8C5F-1ABF510FC9C6}" presName="Name35" presStyleLbl="parChTrans1D4" presStyleIdx="2" presStyleCnt="5"/>
      <dgm:spPr/>
      <dgm:t>
        <a:bodyPr/>
        <a:lstStyle/>
        <a:p>
          <a:endParaRPr lang="pt-BR"/>
        </a:p>
      </dgm:t>
    </dgm:pt>
    <dgm:pt modelId="{129DC1BD-A473-461B-B4D4-FF50D71AAB09}" type="pres">
      <dgm:prSet presAssocID="{CE0E58FC-6E8C-4ED5-957B-F1025771158D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A7633F68-0947-432F-B71E-59D1A2422B85}" type="pres">
      <dgm:prSet presAssocID="{CE0E58FC-6E8C-4ED5-957B-F1025771158D}" presName="rootComposite" presStyleCnt="0"/>
      <dgm:spPr/>
      <dgm:t>
        <a:bodyPr/>
        <a:lstStyle/>
        <a:p>
          <a:endParaRPr lang="pt-BR"/>
        </a:p>
      </dgm:t>
    </dgm:pt>
    <dgm:pt modelId="{9C86D856-BA09-4D86-AAB6-35A03A56AC92}" type="pres">
      <dgm:prSet presAssocID="{CE0E58FC-6E8C-4ED5-957B-F1025771158D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6C06AC-4233-4EBE-B741-03A9A25B979E}" type="pres">
      <dgm:prSet presAssocID="{CE0E58FC-6E8C-4ED5-957B-F1025771158D}" presName="rootConnector" presStyleLbl="node4" presStyleIdx="2" presStyleCnt="5"/>
      <dgm:spPr/>
      <dgm:t>
        <a:bodyPr/>
        <a:lstStyle/>
        <a:p>
          <a:endParaRPr lang="pt-BR"/>
        </a:p>
      </dgm:t>
    </dgm:pt>
    <dgm:pt modelId="{FBA11683-F7F3-4D42-8778-A460A876D18A}" type="pres">
      <dgm:prSet presAssocID="{CE0E58FC-6E8C-4ED5-957B-F1025771158D}" presName="hierChild4" presStyleCnt="0"/>
      <dgm:spPr/>
      <dgm:t>
        <a:bodyPr/>
        <a:lstStyle/>
        <a:p>
          <a:endParaRPr lang="pt-BR"/>
        </a:p>
      </dgm:t>
    </dgm:pt>
    <dgm:pt modelId="{AB48BFC8-2A6F-4C7D-AC9D-D7951B88C437}" type="pres">
      <dgm:prSet presAssocID="{CE0E58FC-6E8C-4ED5-957B-F1025771158D}" presName="hierChild5" presStyleCnt="0"/>
      <dgm:spPr/>
      <dgm:t>
        <a:bodyPr/>
        <a:lstStyle/>
        <a:p>
          <a:endParaRPr lang="pt-BR"/>
        </a:p>
      </dgm:t>
    </dgm:pt>
    <dgm:pt modelId="{C7F0757A-1C1B-40EC-BFC7-28C15F92C9B0}" type="pres">
      <dgm:prSet presAssocID="{1B08587C-9AA2-4800-B7C8-5A1EB75AF406}" presName="Name35" presStyleLbl="parChTrans1D4" presStyleIdx="3" presStyleCnt="5"/>
      <dgm:spPr/>
      <dgm:t>
        <a:bodyPr/>
        <a:lstStyle/>
        <a:p>
          <a:endParaRPr lang="pt-BR"/>
        </a:p>
      </dgm:t>
    </dgm:pt>
    <dgm:pt modelId="{BC461F12-CB9A-4B7C-B123-DAA504D83543}" type="pres">
      <dgm:prSet presAssocID="{BE5787EB-31FA-4228-B8F3-9EBF408DB855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68E42322-E8D0-4527-A823-83292278B35D}" type="pres">
      <dgm:prSet presAssocID="{BE5787EB-31FA-4228-B8F3-9EBF408DB855}" presName="rootComposite" presStyleCnt="0"/>
      <dgm:spPr/>
      <dgm:t>
        <a:bodyPr/>
        <a:lstStyle/>
        <a:p>
          <a:endParaRPr lang="pt-BR"/>
        </a:p>
      </dgm:t>
    </dgm:pt>
    <dgm:pt modelId="{A33B6DEC-7924-461D-9158-A2FD3E9D48D8}" type="pres">
      <dgm:prSet presAssocID="{BE5787EB-31FA-4228-B8F3-9EBF408DB855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7CA981-BBA5-42B1-A6AE-75EC6FDD953F}" type="pres">
      <dgm:prSet presAssocID="{BE5787EB-31FA-4228-B8F3-9EBF408DB855}" presName="rootConnector" presStyleLbl="node4" presStyleIdx="3" presStyleCnt="5"/>
      <dgm:spPr/>
      <dgm:t>
        <a:bodyPr/>
        <a:lstStyle/>
        <a:p>
          <a:endParaRPr lang="pt-BR"/>
        </a:p>
      </dgm:t>
    </dgm:pt>
    <dgm:pt modelId="{24F266C0-CE49-48FE-ACC2-A3C5E2F4D80F}" type="pres">
      <dgm:prSet presAssocID="{BE5787EB-31FA-4228-B8F3-9EBF408DB855}" presName="hierChild4" presStyleCnt="0"/>
      <dgm:spPr/>
      <dgm:t>
        <a:bodyPr/>
        <a:lstStyle/>
        <a:p>
          <a:endParaRPr lang="pt-BR"/>
        </a:p>
      </dgm:t>
    </dgm:pt>
    <dgm:pt modelId="{E52679CF-693B-4536-8091-FFC3F9AB7D15}" type="pres">
      <dgm:prSet presAssocID="{BE5787EB-31FA-4228-B8F3-9EBF408DB855}" presName="hierChild5" presStyleCnt="0"/>
      <dgm:spPr/>
      <dgm:t>
        <a:bodyPr/>
        <a:lstStyle/>
        <a:p>
          <a:endParaRPr lang="pt-BR"/>
        </a:p>
      </dgm:t>
    </dgm:pt>
    <dgm:pt modelId="{A768F9C8-BB28-4FD0-986E-D844B715CE3A}" type="pres">
      <dgm:prSet presAssocID="{B8FCDE58-7C69-4FF3-B42B-1F5D684FEBDE}" presName="Name35" presStyleLbl="parChTrans1D4" presStyleIdx="4" presStyleCnt="5"/>
      <dgm:spPr/>
      <dgm:t>
        <a:bodyPr/>
        <a:lstStyle/>
        <a:p>
          <a:endParaRPr lang="pt-BR"/>
        </a:p>
      </dgm:t>
    </dgm:pt>
    <dgm:pt modelId="{E3C88987-702D-4F55-A75D-ECBC3F435022}" type="pres">
      <dgm:prSet presAssocID="{C3B45ACD-74F8-44D5-9897-E4074B2AB005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B6DEDAD2-094A-48B8-B99B-FC20A714564B}" type="pres">
      <dgm:prSet presAssocID="{C3B45ACD-74F8-44D5-9897-E4074B2AB005}" presName="rootComposite" presStyleCnt="0"/>
      <dgm:spPr/>
      <dgm:t>
        <a:bodyPr/>
        <a:lstStyle/>
        <a:p>
          <a:endParaRPr lang="pt-BR"/>
        </a:p>
      </dgm:t>
    </dgm:pt>
    <dgm:pt modelId="{B1C60024-8586-4B6E-9C1C-0F6E6B624FC9}" type="pres">
      <dgm:prSet presAssocID="{C3B45ACD-74F8-44D5-9897-E4074B2AB005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DCDA98-E746-46AC-9E2B-3904CCDA15FD}" type="pres">
      <dgm:prSet presAssocID="{C3B45ACD-74F8-44D5-9897-E4074B2AB005}" presName="rootConnector" presStyleLbl="node4" presStyleIdx="4" presStyleCnt="5"/>
      <dgm:spPr/>
      <dgm:t>
        <a:bodyPr/>
        <a:lstStyle/>
        <a:p>
          <a:endParaRPr lang="pt-BR"/>
        </a:p>
      </dgm:t>
    </dgm:pt>
    <dgm:pt modelId="{04A0638F-CD3F-47DF-9DB3-37AE818B7DC2}" type="pres">
      <dgm:prSet presAssocID="{C3B45ACD-74F8-44D5-9897-E4074B2AB005}" presName="hierChild4" presStyleCnt="0"/>
      <dgm:spPr/>
      <dgm:t>
        <a:bodyPr/>
        <a:lstStyle/>
        <a:p>
          <a:endParaRPr lang="pt-BR"/>
        </a:p>
      </dgm:t>
    </dgm:pt>
    <dgm:pt modelId="{A9C2B068-E66C-416B-A8C0-5A462B0C7850}" type="pres">
      <dgm:prSet presAssocID="{C3B45ACD-74F8-44D5-9897-E4074B2AB005}" presName="hierChild5" presStyleCnt="0"/>
      <dgm:spPr/>
      <dgm:t>
        <a:bodyPr/>
        <a:lstStyle/>
        <a:p>
          <a:endParaRPr lang="pt-BR"/>
        </a:p>
      </dgm:t>
    </dgm:pt>
    <dgm:pt modelId="{9D5385AD-EB19-4576-AA94-61401B483990}" type="pres">
      <dgm:prSet presAssocID="{7392E667-AD4F-49D7-ACF6-4C892263C783}" presName="hierChild5" presStyleCnt="0"/>
      <dgm:spPr/>
      <dgm:t>
        <a:bodyPr/>
        <a:lstStyle/>
        <a:p>
          <a:endParaRPr lang="pt-BR"/>
        </a:p>
      </dgm:t>
    </dgm:pt>
    <dgm:pt modelId="{72DE480B-2AC8-456F-AFE2-5885B1944A4B}" type="pres">
      <dgm:prSet presAssocID="{0852DDB2-8DF7-4AAF-9A2C-451EC2FCA805}" presName="hierChild5" presStyleCnt="0"/>
      <dgm:spPr/>
      <dgm:t>
        <a:bodyPr/>
        <a:lstStyle/>
        <a:p>
          <a:endParaRPr lang="pt-BR"/>
        </a:p>
      </dgm:t>
    </dgm:pt>
    <dgm:pt modelId="{CCDFE477-D1BC-465B-B42F-8B04F0B709BE}" type="pres">
      <dgm:prSet presAssocID="{DF56A405-8675-4E38-ABC9-C736B0AA88D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8347E2F-BC3F-43F3-98FB-2042B8325B4E}" type="pres">
      <dgm:prSet presAssocID="{3330560A-9646-4D31-A93F-BA9D4286697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C254F57-3018-483F-94EC-1D5CFD26F4A3}" type="pres">
      <dgm:prSet presAssocID="{3330560A-9646-4D31-A93F-BA9D4286697D}" presName="rootComposite" presStyleCnt="0"/>
      <dgm:spPr/>
      <dgm:t>
        <a:bodyPr/>
        <a:lstStyle/>
        <a:p>
          <a:endParaRPr lang="pt-BR"/>
        </a:p>
      </dgm:t>
    </dgm:pt>
    <dgm:pt modelId="{F62EC9EF-41BA-4D24-8CDA-B8750BD620EC}" type="pres">
      <dgm:prSet presAssocID="{3330560A-9646-4D31-A93F-BA9D428669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7C279B-3F07-4CA7-A3D6-27858B5F116E}" type="pres">
      <dgm:prSet presAssocID="{3330560A-9646-4D31-A93F-BA9D4286697D}" presName="rootConnector" presStyleLbl="node2" presStyleIdx="1" presStyleCnt="2"/>
      <dgm:spPr/>
      <dgm:t>
        <a:bodyPr/>
        <a:lstStyle/>
        <a:p>
          <a:endParaRPr lang="pt-BR"/>
        </a:p>
      </dgm:t>
    </dgm:pt>
    <dgm:pt modelId="{588D15BB-309C-4E4F-B36B-8CA2FF428429}" type="pres">
      <dgm:prSet presAssocID="{3330560A-9646-4D31-A93F-BA9D4286697D}" presName="hierChild4" presStyleCnt="0"/>
      <dgm:spPr/>
      <dgm:t>
        <a:bodyPr/>
        <a:lstStyle/>
        <a:p>
          <a:endParaRPr lang="pt-BR"/>
        </a:p>
      </dgm:t>
    </dgm:pt>
    <dgm:pt modelId="{DB4B3848-890E-4661-BBA9-6CE57FE1FBB6}" type="pres">
      <dgm:prSet presAssocID="{3330560A-9646-4D31-A93F-BA9D4286697D}" presName="hierChild5" presStyleCnt="0"/>
      <dgm:spPr/>
      <dgm:t>
        <a:bodyPr/>
        <a:lstStyle/>
        <a:p>
          <a:endParaRPr lang="pt-BR"/>
        </a:p>
      </dgm:t>
    </dgm:pt>
    <dgm:pt modelId="{9070A9FC-F6EE-4FFA-B1B1-FF4FAD4FDFB4}" type="pres">
      <dgm:prSet presAssocID="{3ED5287E-4BD1-4889-B50F-325D7381A160}" presName="hierChild3" presStyleCnt="0"/>
      <dgm:spPr/>
      <dgm:t>
        <a:bodyPr/>
        <a:lstStyle/>
        <a:p>
          <a:endParaRPr lang="pt-BR"/>
        </a:p>
      </dgm:t>
    </dgm:pt>
    <dgm:pt modelId="{988263B2-8422-4C5A-B748-B1DECF63E5F7}" type="pres">
      <dgm:prSet presAssocID="{21E75222-7C49-49AB-9A8F-AF28F0C49B10}" presName="Name111" presStyleLbl="parChTrans1D2" presStyleIdx="2" presStyleCnt="4"/>
      <dgm:spPr/>
      <dgm:t>
        <a:bodyPr/>
        <a:lstStyle/>
        <a:p>
          <a:endParaRPr lang="pt-BR"/>
        </a:p>
      </dgm:t>
    </dgm:pt>
    <dgm:pt modelId="{3C276F00-CFDC-48A7-B1B2-8B6845CE98CB}" type="pres">
      <dgm:prSet presAssocID="{FFE8D86B-96E1-4EEA-899E-B49718A09BAA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DDBC890-723D-4E32-9335-65967977777C}" type="pres">
      <dgm:prSet presAssocID="{FFE8D86B-96E1-4EEA-899E-B49718A09BAA}" presName="rootComposite3" presStyleCnt="0"/>
      <dgm:spPr/>
      <dgm:t>
        <a:bodyPr/>
        <a:lstStyle/>
        <a:p>
          <a:endParaRPr lang="pt-BR"/>
        </a:p>
      </dgm:t>
    </dgm:pt>
    <dgm:pt modelId="{02AB4218-DA5D-48BF-BF77-518A6F937DFD}" type="pres">
      <dgm:prSet presAssocID="{FFE8D86B-96E1-4EEA-899E-B49718A09BA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756DE5-8EE5-475D-B535-91C1B901163A}" type="pres">
      <dgm:prSet presAssocID="{FFE8D86B-96E1-4EEA-899E-B49718A09BAA}" presName="rootConnector3" presStyleLbl="asst1" presStyleIdx="0" presStyleCnt="2"/>
      <dgm:spPr/>
      <dgm:t>
        <a:bodyPr/>
        <a:lstStyle/>
        <a:p>
          <a:endParaRPr lang="pt-BR"/>
        </a:p>
      </dgm:t>
    </dgm:pt>
    <dgm:pt modelId="{AC4A991C-0FF7-4643-8203-D12A188E87D1}" type="pres">
      <dgm:prSet presAssocID="{FFE8D86B-96E1-4EEA-899E-B49718A09BAA}" presName="hierChild6" presStyleCnt="0"/>
      <dgm:spPr/>
      <dgm:t>
        <a:bodyPr/>
        <a:lstStyle/>
        <a:p>
          <a:endParaRPr lang="pt-BR"/>
        </a:p>
      </dgm:t>
    </dgm:pt>
    <dgm:pt modelId="{656A6253-12E2-49A6-B653-A86B0C5F4F25}" type="pres">
      <dgm:prSet presAssocID="{FFE8D86B-96E1-4EEA-899E-B49718A09BAA}" presName="hierChild7" presStyleCnt="0"/>
      <dgm:spPr/>
      <dgm:t>
        <a:bodyPr/>
        <a:lstStyle/>
        <a:p>
          <a:endParaRPr lang="pt-BR"/>
        </a:p>
      </dgm:t>
    </dgm:pt>
    <dgm:pt modelId="{3F4F1B10-0549-4033-8801-E80E502E5933}" type="pres">
      <dgm:prSet presAssocID="{9FF52AE7-DF21-49B6-8B52-EF3419122F36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EB955949-5E1E-48A6-9A6F-C0B8799F35EF}" type="pres">
      <dgm:prSet presAssocID="{53F32B1E-AD09-4FAF-8458-9DCC680016EF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5EF4888-995E-4A07-914E-A9D199157DCE}" type="pres">
      <dgm:prSet presAssocID="{53F32B1E-AD09-4FAF-8458-9DCC680016EF}" presName="rootComposite3" presStyleCnt="0"/>
      <dgm:spPr/>
      <dgm:t>
        <a:bodyPr/>
        <a:lstStyle/>
        <a:p>
          <a:endParaRPr lang="pt-BR"/>
        </a:p>
      </dgm:t>
    </dgm:pt>
    <dgm:pt modelId="{CF4F8FBD-DA8F-442B-934F-26258F2B7A8E}" type="pres">
      <dgm:prSet presAssocID="{53F32B1E-AD09-4FAF-8458-9DCC680016E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A0CBE7-AEA6-431C-854E-FCBE63CEC294}" type="pres">
      <dgm:prSet presAssocID="{53F32B1E-AD09-4FAF-8458-9DCC680016EF}" presName="rootConnector3" presStyleLbl="asst1" presStyleIdx="1" presStyleCnt="2"/>
      <dgm:spPr/>
      <dgm:t>
        <a:bodyPr/>
        <a:lstStyle/>
        <a:p>
          <a:endParaRPr lang="pt-BR"/>
        </a:p>
      </dgm:t>
    </dgm:pt>
    <dgm:pt modelId="{B39AAEFA-4D0E-46C6-B8C7-30B35E3D1C37}" type="pres">
      <dgm:prSet presAssocID="{53F32B1E-AD09-4FAF-8458-9DCC680016EF}" presName="hierChild6" presStyleCnt="0"/>
      <dgm:spPr/>
      <dgm:t>
        <a:bodyPr/>
        <a:lstStyle/>
        <a:p>
          <a:endParaRPr lang="pt-BR"/>
        </a:p>
      </dgm:t>
    </dgm:pt>
    <dgm:pt modelId="{D4081908-444C-41ED-9482-2EC760EA1C5F}" type="pres">
      <dgm:prSet presAssocID="{53F32B1E-AD09-4FAF-8458-9DCC680016EF}" presName="hierChild7" presStyleCnt="0"/>
      <dgm:spPr/>
      <dgm:t>
        <a:bodyPr/>
        <a:lstStyle/>
        <a:p>
          <a:endParaRPr lang="pt-BR"/>
        </a:p>
      </dgm:t>
    </dgm:pt>
  </dgm:ptLst>
  <dgm:cxnLst>
    <dgm:cxn modelId="{0F581544-3B29-4FCA-A38C-707EA5F40E22}" type="presOf" srcId="{FFE8D86B-96E1-4EEA-899E-B49718A09BAA}" destId="{D2756DE5-8EE5-475D-B535-91C1B901163A}" srcOrd="1" destOrd="0" presId="urn:microsoft.com/office/officeart/2005/8/layout/orgChart1"/>
    <dgm:cxn modelId="{532C351B-A304-4A9F-86B1-DF63E9C7598D}" type="presOf" srcId="{21E75222-7C49-49AB-9A8F-AF28F0C49B10}" destId="{988263B2-8422-4C5A-B748-B1DECF63E5F7}" srcOrd="0" destOrd="0" presId="urn:microsoft.com/office/officeart/2005/8/layout/orgChart1"/>
    <dgm:cxn modelId="{62B45FC9-6508-49FA-B681-450EBD4537A8}" type="presOf" srcId="{4E8CDB30-2CD1-4FC0-B31B-1B73AD18BF94}" destId="{728D8662-8499-42F3-98FB-4F81E8C47510}" srcOrd="0" destOrd="0" presId="urn:microsoft.com/office/officeart/2005/8/layout/orgChart1"/>
    <dgm:cxn modelId="{F5CF0D62-7D50-439A-907D-AB77339F3BE6}" type="presOf" srcId="{CE0E58FC-6E8C-4ED5-957B-F1025771158D}" destId="{9C86D856-BA09-4D86-AAB6-35A03A56AC92}" srcOrd="0" destOrd="0" presId="urn:microsoft.com/office/officeart/2005/8/layout/orgChart1"/>
    <dgm:cxn modelId="{BB71F340-8BAC-4A4D-B2BE-CC383FFA1439}" type="presOf" srcId="{201829A4-68B2-4185-A7BB-619593BEA2DB}" destId="{CF094A21-03C6-468C-95AC-942DC2F47320}" srcOrd="0" destOrd="0" presId="urn:microsoft.com/office/officeart/2005/8/layout/orgChart1"/>
    <dgm:cxn modelId="{C9A9CD3B-9FA8-460F-98E1-0E2025DE06F6}" type="presOf" srcId="{0852DDB2-8DF7-4AAF-9A2C-451EC2FCA805}" destId="{A3C619F5-50D3-45AF-8A37-E7EDB6D1CAA7}" srcOrd="0" destOrd="0" presId="urn:microsoft.com/office/officeart/2005/8/layout/orgChart1"/>
    <dgm:cxn modelId="{D7AB641C-6BB5-4F24-A3AA-2BF6A3C45AED}" type="presOf" srcId="{040378BD-CDA4-4F85-8696-9BA76B1689F7}" destId="{2588EC12-A38B-431D-8C09-3C6F1330C999}" srcOrd="0" destOrd="0" presId="urn:microsoft.com/office/officeart/2005/8/layout/orgChart1"/>
    <dgm:cxn modelId="{AD89DD71-5CAC-4BDA-89CC-B6F9FD83945A}" type="presOf" srcId="{CE0E58FC-6E8C-4ED5-957B-F1025771158D}" destId="{DD6C06AC-4233-4EBE-B741-03A9A25B979E}" srcOrd="1" destOrd="0" presId="urn:microsoft.com/office/officeart/2005/8/layout/orgChart1"/>
    <dgm:cxn modelId="{7B47EB1B-46F1-4D0B-A253-A3EB09F8EED8}" srcId="{0852DDB2-8DF7-4AAF-9A2C-451EC2FCA805}" destId="{201829A4-68B2-4185-A7BB-619593BEA2DB}" srcOrd="1" destOrd="0" parTransId="{D837057E-5478-4466-A789-84F14707293E}" sibTransId="{2025EC96-6581-4D6E-8A1F-BF9E9F02B772}"/>
    <dgm:cxn modelId="{8010FB30-9C28-4B50-90D0-25F9E781F374}" type="presOf" srcId="{3330560A-9646-4D31-A93F-BA9D4286697D}" destId="{F62EC9EF-41BA-4D24-8CDA-B8750BD620EC}" srcOrd="0" destOrd="0" presId="urn:microsoft.com/office/officeart/2005/8/layout/orgChart1"/>
    <dgm:cxn modelId="{52ED03BF-87B1-4BB5-A6D8-B56496436929}" srcId="{F9791900-0DC9-4890-B642-CEC21D0CC2EE}" destId="{2B88CCD2-03D7-4626-AE16-C140AAFB679D}" srcOrd="0" destOrd="0" parTransId="{A3D11BC1-1992-4B9A-AF33-CC58C211BDAA}" sibTransId="{B633F344-8BCF-46A0-B871-3EB648467C72}"/>
    <dgm:cxn modelId="{8E940163-9695-42BE-ADC4-986F78B100AE}" type="presOf" srcId="{53F32B1E-AD09-4FAF-8458-9DCC680016EF}" destId="{8BA0CBE7-AEA6-431C-854E-FCBE63CEC294}" srcOrd="1" destOrd="0" presId="urn:microsoft.com/office/officeart/2005/8/layout/orgChart1"/>
    <dgm:cxn modelId="{6D0B5E21-6AD3-495C-8B35-5838596DDC07}" type="presOf" srcId="{3B0A8552-6E3A-4B26-8C5F-1ABF510FC9C6}" destId="{45F07E6F-CF9D-42F2-981A-F70152649EDB}" srcOrd="0" destOrd="0" presId="urn:microsoft.com/office/officeart/2005/8/layout/orgChart1"/>
    <dgm:cxn modelId="{2C2D9EDB-570E-42CA-8829-3460CDC07142}" srcId="{0852DDB2-8DF7-4AAF-9A2C-451EC2FCA805}" destId="{F9791900-0DC9-4890-B642-CEC21D0CC2EE}" srcOrd="0" destOrd="0" parTransId="{4E8CDB30-2CD1-4FC0-B31B-1B73AD18BF94}" sibTransId="{344DC38C-4565-4941-B754-968F2AC065D6}"/>
    <dgm:cxn modelId="{6DAE7BEC-059B-4A70-8209-3D4BB5C45861}" srcId="{16DBB5EE-11EE-43FC-AF6E-2B7F85E04A62}" destId="{3ED5287E-4BD1-4889-B50F-325D7381A160}" srcOrd="0" destOrd="0" parTransId="{983EA8FD-D012-40D7-95EC-9A796C8C5FA7}" sibTransId="{FC646FFA-42CD-4BC5-9271-3C4E8BDCE9A5}"/>
    <dgm:cxn modelId="{5E403385-0360-4836-B6E8-3DCCD4316F40}" type="presOf" srcId="{F9791900-0DC9-4890-B642-CEC21D0CC2EE}" destId="{14FDF140-F984-4121-BC67-57DCA5E398A9}" srcOrd="0" destOrd="0" presId="urn:microsoft.com/office/officeart/2005/8/layout/orgChart1"/>
    <dgm:cxn modelId="{44D21037-1F4D-4842-AC48-DB47170E2647}" srcId="{3ED5287E-4BD1-4889-B50F-325D7381A160}" destId="{3330560A-9646-4D31-A93F-BA9D4286697D}" srcOrd="2" destOrd="0" parTransId="{DF56A405-8675-4E38-ABC9-C736B0AA88DC}" sibTransId="{9188DF65-A387-4889-A15D-A5ABFE22939E}"/>
    <dgm:cxn modelId="{56954CD6-D505-4A16-BE37-E720CFC123D9}" type="presOf" srcId="{0852DDB2-8DF7-4AAF-9A2C-451EC2FCA805}" destId="{65652346-F9E1-40FE-AC95-36D595A44FBB}" srcOrd="1" destOrd="0" presId="urn:microsoft.com/office/officeart/2005/8/layout/orgChart1"/>
    <dgm:cxn modelId="{CA871F5B-DC70-4686-B30A-EAA2BF9F478B}" type="presOf" srcId="{FFE8D86B-96E1-4EEA-899E-B49718A09BAA}" destId="{02AB4218-DA5D-48BF-BF77-518A6F937DFD}" srcOrd="0" destOrd="0" presId="urn:microsoft.com/office/officeart/2005/8/layout/orgChart1"/>
    <dgm:cxn modelId="{3A935FFA-71C0-4326-8D31-55132AD2E11B}" type="presOf" srcId="{9FFA6358-319A-4D84-9328-0344EE825B4B}" destId="{3BD5717A-7A49-4D0D-9B4A-BB9EC9C3B477}" srcOrd="0" destOrd="0" presId="urn:microsoft.com/office/officeart/2005/8/layout/orgChart1"/>
    <dgm:cxn modelId="{BB9BE85B-5C75-46AB-9E29-AB5CCC3579DC}" type="presOf" srcId="{7392E667-AD4F-49D7-ACF6-4C892263C783}" destId="{723293C5-DF02-44B7-8966-AE155212F0DD}" srcOrd="0" destOrd="0" presId="urn:microsoft.com/office/officeart/2005/8/layout/orgChart1"/>
    <dgm:cxn modelId="{03B3C200-2E5F-4D53-ADD2-3537E00988E5}" srcId="{201829A4-68B2-4185-A7BB-619593BEA2DB}" destId="{4BB933DD-B4F5-47AE-8F99-0CB0601D01F1}" srcOrd="0" destOrd="0" parTransId="{040378BD-CDA4-4F85-8696-9BA76B1689F7}" sibTransId="{44DFBDE7-030B-47F6-958B-D51099010670}"/>
    <dgm:cxn modelId="{19815C30-BC8C-4C27-B8AA-46643D08E1B3}" type="presOf" srcId="{BE5787EB-31FA-4228-B8F3-9EBF408DB855}" destId="{A33B6DEC-7924-461D-9158-A2FD3E9D48D8}" srcOrd="0" destOrd="0" presId="urn:microsoft.com/office/officeart/2005/8/layout/orgChart1"/>
    <dgm:cxn modelId="{B49F076E-84BF-4BEF-8320-EB80EDD7315C}" type="presOf" srcId="{DF56A405-8675-4E38-ABC9-C736B0AA88DC}" destId="{CCDFE477-D1BC-465B-B42F-8B04F0B709BE}" srcOrd="0" destOrd="0" presId="urn:microsoft.com/office/officeart/2005/8/layout/orgChart1"/>
    <dgm:cxn modelId="{227F9F71-EFE1-4108-9C70-2E5592D9CDAB}" type="presOf" srcId="{7392E667-AD4F-49D7-ACF6-4C892263C783}" destId="{14EF6D04-0190-4CFB-B0F2-CDABD27F6E7F}" srcOrd="1" destOrd="0" presId="urn:microsoft.com/office/officeart/2005/8/layout/orgChart1"/>
    <dgm:cxn modelId="{86B48605-CFE3-4FC9-A59C-096DC1D1C318}" srcId="{3ED5287E-4BD1-4889-B50F-325D7381A160}" destId="{FFE8D86B-96E1-4EEA-899E-B49718A09BAA}" srcOrd="0" destOrd="0" parTransId="{21E75222-7C49-49AB-9A8F-AF28F0C49B10}" sibTransId="{60BEE314-F5AB-4A0B-8DFF-1EDA04B36B7B}"/>
    <dgm:cxn modelId="{8580E402-BA7B-455B-9984-4D245B890DFA}" type="presOf" srcId="{53F32B1E-AD09-4FAF-8458-9DCC680016EF}" destId="{CF4F8FBD-DA8F-442B-934F-26258F2B7A8E}" srcOrd="0" destOrd="0" presId="urn:microsoft.com/office/officeart/2005/8/layout/orgChart1"/>
    <dgm:cxn modelId="{0DE0DA2B-CD25-41E9-859C-AAD5EF7BA48B}" type="presOf" srcId="{4BB933DD-B4F5-47AE-8F99-0CB0601D01F1}" destId="{6D81173E-1D1A-4FA2-8C30-1B9E509B8834}" srcOrd="1" destOrd="0" presId="urn:microsoft.com/office/officeart/2005/8/layout/orgChart1"/>
    <dgm:cxn modelId="{3F442D60-7D46-4342-80A8-483D97E48B55}" type="presOf" srcId="{9FF52AE7-DF21-49B6-8B52-EF3419122F36}" destId="{3F4F1B10-0549-4033-8801-E80E502E5933}" srcOrd="0" destOrd="0" presId="urn:microsoft.com/office/officeart/2005/8/layout/orgChart1"/>
    <dgm:cxn modelId="{38966ED8-50CC-413B-B289-41DF4A95EC50}" type="presOf" srcId="{BE5787EB-31FA-4228-B8F3-9EBF408DB855}" destId="{887CA981-BBA5-42B1-A6AE-75EC6FDD953F}" srcOrd="1" destOrd="0" presId="urn:microsoft.com/office/officeart/2005/8/layout/orgChart1"/>
    <dgm:cxn modelId="{4F4280C3-8780-46AB-96DE-12B55FC6A815}" type="presOf" srcId="{1B08587C-9AA2-4800-B7C8-5A1EB75AF406}" destId="{C7F0757A-1C1B-40EC-BFC7-28C15F92C9B0}" srcOrd="0" destOrd="0" presId="urn:microsoft.com/office/officeart/2005/8/layout/orgChart1"/>
    <dgm:cxn modelId="{8F753E82-1555-4AF7-B1AA-18622CE41489}" srcId="{3ED5287E-4BD1-4889-B50F-325D7381A160}" destId="{0852DDB2-8DF7-4AAF-9A2C-451EC2FCA805}" srcOrd="1" destOrd="0" parTransId="{9FFA6358-319A-4D84-9328-0344EE825B4B}" sibTransId="{4368BEED-ADEC-4904-8AED-E563EE922147}"/>
    <dgm:cxn modelId="{63BECCFB-DB9D-453D-9404-8545E72CE52C}" type="presOf" srcId="{4BB933DD-B4F5-47AE-8F99-0CB0601D01F1}" destId="{6A9146B2-0562-42BB-A2AF-88E576D1B055}" srcOrd="0" destOrd="0" presId="urn:microsoft.com/office/officeart/2005/8/layout/orgChart1"/>
    <dgm:cxn modelId="{5A927CC9-2EB4-4D66-9BAF-BD5E0F05EAC4}" type="presOf" srcId="{3ED5287E-4BD1-4889-B50F-325D7381A160}" destId="{5C1404E1-F075-426A-B8E1-550A3931A212}" srcOrd="0" destOrd="0" presId="urn:microsoft.com/office/officeart/2005/8/layout/orgChart1"/>
    <dgm:cxn modelId="{0607AD40-FEB7-479E-B496-75C993D18C5F}" type="presOf" srcId="{F9791900-0DC9-4890-B642-CEC21D0CC2EE}" destId="{61CA7767-E365-428F-A843-2A91D93C8048}" srcOrd="1" destOrd="0" presId="urn:microsoft.com/office/officeart/2005/8/layout/orgChart1"/>
    <dgm:cxn modelId="{B9DBE704-7D74-4D93-867F-8B2F051B3EB9}" type="presOf" srcId="{A3D11BC1-1992-4B9A-AF33-CC58C211BDAA}" destId="{18F57103-FF52-445E-B6DB-EDC3C1625A24}" srcOrd="0" destOrd="0" presId="urn:microsoft.com/office/officeart/2005/8/layout/orgChart1"/>
    <dgm:cxn modelId="{F22586D7-DC56-44BE-AF55-E60672F4F5D6}" srcId="{7392E667-AD4F-49D7-ACF6-4C892263C783}" destId="{C3B45ACD-74F8-44D5-9897-E4074B2AB005}" srcOrd="2" destOrd="0" parTransId="{B8FCDE58-7C69-4FF3-B42B-1F5D684FEBDE}" sibTransId="{6089A1C4-4018-4D4C-84C5-2D78A0FEC761}"/>
    <dgm:cxn modelId="{F5BDB0EC-E3ED-40C5-A1E9-102FB04520DA}" srcId="{0852DDB2-8DF7-4AAF-9A2C-451EC2FCA805}" destId="{7392E667-AD4F-49D7-ACF6-4C892263C783}" srcOrd="2" destOrd="0" parTransId="{55873DE4-CA58-42EB-A787-97DF3535DBCB}" sibTransId="{328E2C29-B391-432A-B058-9550DE00BBA5}"/>
    <dgm:cxn modelId="{11607E11-FFD5-4A6F-B3DA-250AA1607974}" type="presOf" srcId="{55873DE4-CA58-42EB-A787-97DF3535DBCB}" destId="{762649BE-7F93-4648-9919-6649871549D9}" srcOrd="0" destOrd="0" presId="urn:microsoft.com/office/officeart/2005/8/layout/orgChart1"/>
    <dgm:cxn modelId="{271896B0-08C1-45C5-837C-CD3E7862E4F7}" srcId="{7392E667-AD4F-49D7-ACF6-4C892263C783}" destId="{BE5787EB-31FA-4228-B8F3-9EBF408DB855}" srcOrd="1" destOrd="0" parTransId="{1B08587C-9AA2-4800-B7C8-5A1EB75AF406}" sibTransId="{B9D5635D-BF18-49BF-AB8B-CCFC2F2171F1}"/>
    <dgm:cxn modelId="{FA0A60DB-61F3-4454-8B85-2EBB832C1FA7}" type="presOf" srcId="{2B88CCD2-03D7-4626-AE16-C140AAFB679D}" destId="{2B511155-19F1-4E24-A9BB-E2067318DB36}" srcOrd="1" destOrd="0" presId="urn:microsoft.com/office/officeart/2005/8/layout/orgChart1"/>
    <dgm:cxn modelId="{69120BCA-3D58-497C-A9A9-77BB84B80497}" type="presOf" srcId="{C3B45ACD-74F8-44D5-9897-E4074B2AB005}" destId="{5EDCDA98-E746-46AC-9E2B-3904CCDA15FD}" srcOrd="1" destOrd="0" presId="urn:microsoft.com/office/officeart/2005/8/layout/orgChart1"/>
    <dgm:cxn modelId="{2216E8C4-C9B2-49B2-9EEA-BB8AAD535DE6}" type="presOf" srcId="{3330560A-9646-4D31-A93F-BA9D4286697D}" destId="{1A7C279B-3F07-4CA7-A3D6-27858B5F116E}" srcOrd="1" destOrd="0" presId="urn:microsoft.com/office/officeart/2005/8/layout/orgChart1"/>
    <dgm:cxn modelId="{D3AF3ECA-D5E4-423F-9501-47C8BF5CD0C0}" type="presOf" srcId="{16DBB5EE-11EE-43FC-AF6E-2B7F85E04A62}" destId="{CE17B834-544D-484C-8409-D8D2745CE5F4}" srcOrd="0" destOrd="0" presId="urn:microsoft.com/office/officeart/2005/8/layout/orgChart1"/>
    <dgm:cxn modelId="{14C6496A-26FD-4F47-9CB9-1BD6B1BBE71F}" type="presOf" srcId="{D837057E-5478-4466-A789-84F14707293E}" destId="{5E518094-6C5D-4FCA-A35A-D5E6E86C55C0}" srcOrd="0" destOrd="0" presId="urn:microsoft.com/office/officeart/2005/8/layout/orgChart1"/>
    <dgm:cxn modelId="{CE81F83F-DFAE-4755-852B-131D2BC76FE6}" type="presOf" srcId="{3ED5287E-4BD1-4889-B50F-325D7381A160}" destId="{0675F3D7-C5BD-4E67-B328-6A9F06C99086}" srcOrd="1" destOrd="0" presId="urn:microsoft.com/office/officeart/2005/8/layout/orgChart1"/>
    <dgm:cxn modelId="{E8D7E0D6-35A0-4172-83B7-49DFC00C240C}" type="presOf" srcId="{2B88CCD2-03D7-4626-AE16-C140AAFB679D}" destId="{00F4276C-2B5D-443F-98DF-147E8D549143}" srcOrd="0" destOrd="0" presId="urn:microsoft.com/office/officeart/2005/8/layout/orgChart1"/>
    <dgm:cxn modelId="{2BA00E42-E6E1-4288-89C1-935DF6E62553}" srcId="{7392E667-AD4F-49D7-ACF6-4C892263C783}" destId="{CE0E58FC-6E8C-4ED5-957B-F1025771158D}" srcOrd="0" destOrd="0" parTransId="{3B0A8552-6E3A-4B26-8C5F-1ABF510FC9C6}" sibTransId="{88D9DC1A-B553-4952-A5FE-19AAE811511A}"/>
    <dgm:cxn modelId="{601F16E4-D3FB-42D9-B09E-7E19D2C780AA}" type="presOf" srcId="{C3B45ACD-74F8-44D5-9897-E4074B2AB005}" destId="{B1C60024-8586-4B6E-9C1C-0F6E6B624FC9}" srcOrd="0" destOrd="0" presId="urn:microsoft.com/office/officeart/2005/8/layout/orgChart1"/>
    <dgm:cxn modelId="{ED76BCFE-CD91-46EC-A247-9771DD22B95A}" type="presOf" srcId="{201829A4-68B2-4185-A7BB-619593BEA2DB}" destId="{5A461530-DFD8-4EBD-AE40-B8282D806FC5}" srcOrd="1" destOrd="0" presId="urn:microsoft.com/office/officeart/2005/8/layout/orgChart1"/>
    <dgm:cxn modelId="{3751FB76-2104-404F-9FBB-E6DC94BB9BE5}" type="presOf" srcId="{B8FCDE58-7C69-4FF3-B42B-1F5D684FEBDE}" destId="{A768F9C8-BB28-4FD0-986E-D844B715CE3A}" srcOrd="0" destOrd="0" presId="urn:microsoft.com/office/officeart/2005/8/layout/orgChart1"/>
    <dgm:cxn modelId="{EFB66D06-F09F-4E02-892B-702E6F3A7707}" srcId="{3ED5287E-4BD1-4889-B50F-325D7381A160}" destId="{53F32B1E-AD09-4FAF-8458-9DCC680016EF}" srcOrd="3" destOrd="0" parTransId="{9FF52AE7-DF21-49B6-8B52-EF3419122F36}" sibTransId="{1FFBF728-4129-45E5-89B5-64B84EEA29B2}"/>
    <dgm:cxn modelId="{354951CB-3D59-4C3D-91DF-79FAD465A1F9}" type="presParOf" srcId="{CE17B834-544D-484C-8409-D8D2745CE5F4}" destId="{CA57BFF9-3C0A-46FF-AFD6-5233B53C2383}" srcOrd="0" destOrd="0" presId="urn:microsoft.com/office/officeart/2005/8/layout/orgChart1"/>
    <dgm:cxn modelId="{B9535A77-B2EE-43B2-9182-BB07E1DAC9F3}" type="presParOf" srcId="{CA57BFF9-3C0A-46FF-AFD6-5233B53C2383}" destId="{B05CD65D-A198-4095-913A-AFCBE250866C}" srcOrd="0" destOrd="0" presId="urn:microsoft.com/office/officeart/2005/8/layout/orgChart1"/>
    <dgm:cxn modelId="{DD2D7663-3ADD-4E29-AF4B-32D9CCF30A32}" type="presParOf" srcId="{B05CD65D-A198-4095-913A-AFCBE250866C}" destId="{5C1404E1-F075-426A-B8E1-550A3931A212}" srcOrd="0" destOrd="0" presId="urn:microsoft.com/office/officeart/2005/8/layout/orgChart1"/>
    <dgm:cxn modelId="{243A9B4F-1A34-4DD0-91BC-F77346DF6CBA}" type="presParOf" srcId="{B05CD65D-A198-4095-913A-AFCBE250866C}" destId="{0675F3D7-C5BD-4E67-B328-6A9F06C99086}" srcOrd="1" destOrd="0" presId="urn:microsoft.com/office/officeart/2005/8/layout/orgChart1"/>
    <dgm:cxn modelId="{7146DADD-5E0F-431F-A712-04F15AFEAC12}" type="presParOf" srcId="{CA57BFF9-3C0A-46FF-AFD6-5233B53C2383}" destId="{86C3FB3A-5028-4A08-9EC8-1AC0B5B5EE59}" srcOrd="1" destOrd="0" presId="urn:microsoft.com/office/officeart/2005/8/layout/orgChart1"/>
    <dgm:cxn modelId="{F8539707-B41A-4F2D-80E2-E1675D1436FB}" type="presParOf" srcId="{86C3FB3A-5028-4A08-9EC8-1AC0B5B5EE59}" destId="{3BD5717A-7A49-4D0D-9B4A-BB9EC9C3B477}" srcOrd="0" destOrd="0" presId="urn:microsoft.com/office/officeart/2005/8/layout/orgChart1"/>
    <dgm:cxn modelId="{E0FDEBA4-4F0C-47CE-ADEF-A647CF063A8C}" type="presParOf" srcId="{86C3FB3A-5028-4A08-9EC8-1AC0B5B5EE59}" destId="{2F46E0AE-BD79-4930-9248-A49AAF2F99E4}" srcOrd="1" destOrd="0" presId="urn:microsoft.com/office/officeart/2005/8/layout/orgChart1"/>
    <dgm:cxn modelId="{99F88C30-E247-4190-9180-E166235D6B2C}" type="presParOf" srcId="{2F46E0AE-BD79-4930-9248-A49AAF2F99E4}" destId="{4B05551A-1F63-4A6B-B4D1-7541BBFEAA4D}" srcOrd="0" destOrd="0" presId="urn:microsoft.com/office/officeart/2005/8/layout/orgChart1"/>
    <dgm:cxn modelId="{291FC169-55A7-423C-83F1-D9EA4C7DBDD6}" type="presParOf" srcId="{4B05551A-1F63-4A6B-B4D1-7541BBFEAA4D}" destId="{A3C619F5-50D3-45AF-8A37-E7EDB6D1CAA7}" srcOrd="0" destOrd="0" presId="urn:microsoft.com/office/officeart/2005/8/layout/orgChart1"/>
    <dgm:cxn modelId="{4F2DF8D7-D44A-41BD-A11A-EAA970819525}" type="presParOf" srcId="{4B05551A-1F63-4A6B-B4D1-7541BBFEAA4D}" destId="{65652346-F9E1-40FE-AC95-36D595A44FBB}" srcOrd="1" destOrd="0" presId="urn:microsoft.com/office/officeart/2005/8/layout/orgChart1"/>
    <dgm:cxn modelId="{73C12C9A-5FB8-4339-BA23-0F3292195B23}" type="presParOf" srcId="{2F46E0AE-BD79-4930-9248-A49AAF2F99E4}" destId="{C778FA82-49C0-41BD-B9B1-FB161FBFE1BF}" srcOrd="1" destOrd="0" presId="urn:microsoft.com/office/officeart/2005/8/layout/orgChart1"/>
    <dgm:cxn modelId="{67D7C194-4E26-4E76-BA45-7F7DE2E5B2FC}" type="presParOf" srcId="{C778FA82-49C0-41BD-B9B1-FB161FBFE1BF}" destId="{728D8662-8499-42F3-98FB-4F81E8C47510}" srcOrd="0" destOrd="0" presId="urn:microsoft.com/office/officeart/2005/8/layout/orgChart1"/>
    <dgm:cxn modelId="{A3F6FD5C-CBFA-42C7-ABB5-A24E57A3505A}" type="presParOf" srcId="{C778FA82-49C0-41BD-B9B1-FB161FBFE1BF}" destId="{22051058-BEA3-4DED-A77F-1A9420A99CD6}" srcOrd="1" destOrd="0" presId="urn:microsoft.com/office/officeart/2005/8/layout/orgChart1"/>
    <dgm:cxn modelId="{D0F687BB-DB76-479D-991D-08E3577A6CF5}" type="presParOf" srcId="{22051058-BEA3-4DED-A77F-1A9420A99CD6}" destId="{4F86571E-58CE-49B5-ADBD-7C7772FBEFD7}" srcOrd="0" destOrd="0" presId="urn:microsoft.com/office/officeart/2005/8/layout/orgChart1"/>
    <dgm:cxn modelId="{AB98B26C-6B64-45D8-9FD7-351F8934FED7}" type="presParOf" srcId="{4F86571E-58CE-49B5-ADBD-7C7772FBEFD7}" destId="{14FDF140-F984-4121-BC67-57DCA5E398A9}" srcOrd="0" destOrd="0" presId="urn:microsoft.com/office/officeart/2005/8/layout/orgChart1"/>
    <dgm:cxn modelId="{DDAE3136-402F-4CFA-A5EF-934469E3CD8B}" type="presParOf" srcId="{4F86571E-58CE-49B5-ADBD-7C7772FBEFD7}" destId="{61CA7767-E365-428F-A843-2A91D93C8048}" srcOrd="1" destOrd="0" presId="urn:microsoft.com/office/officeart/2005/8/layout/orgChart1"/>
    <dgm:cxn modelId="{E6AF4167-9435-43C7-B39B-750FB95688C9}" type="presParOf" srcId="{22051058-BEA3-4DED-A77F-1A9420A99CD6}" destId="{81A1344F-61B3-4F6D-AC7A-38692FCADC91}" srcOrd="1" destOrd="0" presId="urn:microsoft.com/office/officeart/2005/8/layout/orgChart1"/>
    <dgm:cxn modelId="{158310DB-FD9C-480B-BD1F-BA9CEE6F151E}" type="presParOf" srcId="{81A1344F-61B3-4F6D-AC7A-38692FCADC91}" destId="{18F57103-FF52-445E-B6DB-EDC3C1625A24}" srcOrd="0" destOrd="0" presId="urn:microsoft.com/office/officeart/2005/8/layout/orgChart1"/>
    <dgm:cxn modelId="{FC3AEAAD-7022-4034-AA95-BD1FB96EE3A5}" type="presParOf" srcId="{81A1344F-61B3-4F6D-AC7A-38692FCADC91}" destId="{F37893E7-75CC-4669-8342-1A8C6D1CB4C0}" srcOrd="1" destOrd="0" presId="urn:microsoft.com/office/officeart/2005/8/layout/orgChart1"/>
    <dgm:cxn modelId="{9F5CE207-1B92-4683-BFFF-DF735C05ED8A}" type="presParOf" srcId="{F37893E7-75CC-4669-8342-1A8C6D1CB4C0}" destId="{9BB686E2-4B41-4EE4-B015-88AA2BB5BBDE}" srcOrd="0" destOrd="0" presId="urn:microsoft.com/office/officeart/2005/8/layout/orgChart1"/>
    <dgm:cxn modelId="{AF3579D4-BB36-4974-A7B0-DF8FD95A0E29}" type="presParOf" srcId="{9BB686E2-4B41-4EE4-B015-88AA2BB5BBDE}" destId="{00F4276C-2B5D-443F-98DF-147E8D549143}" srcOrd="0" destOrd="0" presId="urn:microsoft.com/office/officeart/2005/8/layout/orgChart1"/>
    <dgm:cxn modelId="{477E0403-6DDA-4F3F-98AB-D7FC3E29DA62}" type="presParOf" srcId="{9BB686E2-4B41-4EE4-B015-88AA2BB5BBDE}" destId="{2B511155-19F1-4E24-A9BB-E2067318DB36}" srcOrd="1" destOrd="0" presId="urn:microsoft.com/office/officeart/2005/8/layout/orgChart1"/>
    <dgm:cxn modelId="{D1150905-86CB-4C1E-9D14-62349CCA2430}" type="presParOf" srcId="{F37893E7-75CC-4669-8342-1A8C6D1CB4C0}" destId="{70B56078-DC0E-4705-9113-44543CBF6964}" srcOrd="1" destOrd="0" presId="urn:microsoft.com/office/officeart/2005/8/layout/orgChart1"/>
    <dgm:cxn modelId="{90345025-9B50-418B-8EEB-54D1463AA6CD}" type="presParOf" srcId="{F37893E7-75CC-4669-8342-1A8C6D1CB4C0}" destId="{87082531-3853-4D05-876B-D5C2E1FF661E}" srcOrd="2" destOrd="0" presId="urn:microsoft.com/office/officeart/2005/8/layout/orgChart1"/>
    <dgm:cxn modelId="{C8187AC2-0512-4C38-B911-5BE467586E16}" type="presParOf" srcId="{22051058-BEA3-4DED-A77F-1A9420A99CD6}" destId="{321A019A-3E1E-462F-A874-924777873449}" srcOrd="2" destOrd="0" presId="urn:microsoft.com/office/officeart/2005/8/layout/orgChart1"/>
    <dgm:cxn modelId="{9905E40A-51AB-4C14-B995-D5659C07F2EB}" type="presParOf" srcId="{C778FA82-49C0-41BD-B9B1-FB161FBFE1BF}" destId="{5E518094-6C5D-4FCA-A35A-D5E6E86C55C0}" srcOrd="2" destOrd="0" presId="urn:microsoft.com/office/officeart/2005/8/layout/orgChart1"/>
    <dgm:cxn modelId="{71591931-6972-4B74-B584-38CC5E96ACE8}" type="presParOf" srcId="{C778FA82-49C0-41BD-B9B1-FB161FBFE1BF}" destId="{76B99EE8-BBE5-4F0B-A0F7-E8D8F556E0A2}" srcOrd="3" destOrd="0" presId="urn:microsoft.com/office/officeart/2005/8/layout/orgChart1"/>
    <dgm:cxn modelId="{805583DC-6476-44DE-8DE3-951BB7FE92E1}" type="presParOf" srcId="{76B99EE8-BBE5-4F0B-A0F7-E8D8F556E0A2}" destId="{E990510E-CC93-4A55-8DEA-BC6C33AB527C}" srcOrd="0" destOrd="0" presId="urn:microsoft.com/office/officeart/2005/8/layout/orgChart1"/>
    <dgm:cxn modelId="{6ADB451C-418C-4E0D-9739-A93F502B0E33}" type="presParOf" srcId="{E990510E-CC93-4A55-8DEA-BC6C33AB527C}" destId="{CF094A21-03C6-468C-95AC-942DC2F47320}" srcOrd="0" destOrd="0" presId="urn:microsoft.com/office/officeart/2005/8/layout/orgChart1"/>
    <dgm:cxn modelId="{7F43A805-BA21-4930-986D-51555DE93F9B}" type="presParOf" srcId="{E990510E-CC93-4A55-8DEA-BC6C33AB527C}" destId="{5A461530-DFD8-4EBD-AE40-B8282D806FC5}" srcOrd="1" destOrd="0" presId="urn:microsoft.com/office/officeart/2005/8/layout/orgChart1"/>
    <dgm:cxn modelId="{AB8A5979-8926-4173-890D-55C6A16D1008}" type="presParOf" srcId="{76B99EE8-BBE5-4F0B-A0F7-E8D8F556E0A2}" destId="{06509FAF-91E9-4F7D-9BCE-B08F51FAF6E3}" srcOrd="1" destOrd="0" presId="urn:microsoft.com/office/officeart/2005/8/layout/orgChart1"/>
    <dgm:cxn modelId="{52C35D12-3880-46B1-BB4C-E5808EEA8D6C}" type="presParOf" srcId="{06509FAF-91E9-4F7D-9BCE-B08F51FAF6E3}" destId="{2588EC12-A38B-431D-8C09-3C6F1330C999}" srcOrd="0" destOrd="0" presId="urn:microsoft.com/office/officeart/2005/8/layout/orgChart1"/>
    <dgm:cxn modelId="{677072EE-3DF3-428B-8F78-CD470277200C}" type="presParOf" srcId="{06509FAF-91E9-4F7D-9BCE-B08F51FAF6E3}" destId="{7861E008-CB30-4BBE-B95D-31C1992C94D8}" srcOrd="1" destOrd="0" presId="urn:microsoft.com/office/officeart/2005/8/layout/orgChart1"/>
    <dgm:cxn modelId="{4B3378F0-6CFE-4CA5-80CE-9162B64C4361}" type="presParOf" srcId="{7861E008-CB30-4BBE-B95D-31C1992C94D8}" destId="{F1D24C40-D76D-43C4-84E9-31BEB4161881}" srcOrd="0" destOrd="0" presId="urn:microsoft.com/office/officeart/2005/8/layout/orgChart1"/>
    <dgm:cxn modelId="{D9F1A52A-2703-4A05-A691-432CAACF4B24}" type="presParOf" srcId="{F1D24C40-D76D-43C4-84E9-31BEB4161881}" destId="{6A9146B2-0562-42BB-A2AF-88E576D1B055}" srcOrd="0" destOrd="0" presId="urn:microsoft.com/office/officeart/2005/8/layout/orgChart1"/>
    <dgm:cxn modelId="{13273835-5769-4E90-81F1-80924C7588DE}" type="presParOf" srcId="{F1D24C40-D76D-43C4-84E9-31BEB4161881}" destId="{6D81173E-1D1A-4FA2-8C30-1B9E509B8834}" srcOrd="1" destOrd="0" presId="urn:microsoft.com/office/officeart/2005/8/layout/orgChart1"/>
    <dgm:cxn modelId="{C372DBA8-1FA0-4868-ABEF-9B499B83CCCD}" type="presParOf" srcId="{7861E008-CB30-4BBE-B95D-31C1992C94D8}" destId="{80F6C56E-8904-4586-BB13-A02FE200A613}" srcOrd="1" destOrd="0" presId="urn:microsoft.com/office/officeart/2005/8/layout/orgChart1"/>
    <dgm:cxn modelId="{AEE149BE-E524-42F1-AA7A-44719EB4CD3E}" type="presParOf" srcId="{7861E008-CB30-4BBE-B95D-31C1992C94D8}" destId="{02D78682-A9E5-4DE7-A041-5B18BE43CBE4}" srcOrd="2" destOrd="0" presId="urn:microsoft.com/office/officeart/2005/8/layout/orgChart1"/>
    <dgm:cxn modelId="{D62564CF-CD4C-48C2-AE78-36F11D29A88E}" type="presParOf" srcId="{76B99EE8-BBE5-4F0B-A0F7-E8D8F556E0A2}" destId="{EC8653EE-B925-47D1-B23C-0A2DAC041232}" srcOrd="2" destOrd="0" presId="urn:microsoft.com/office/officeart/2005/8/layout/orgChart1"/>
    <dgm:cxn modelId="{81951A52-4BE5-4D86-B3C3-B3BA203F3A13}" type="presParOf" srcId="{C778FA82-49C0-41BD-B9B1-FB161FBFE1BF}" destId="{762649BE-7F93-4648-9919-6649871549D9}" srcOrd="4" destOrd="0" presId="urn:microsoft.com/office/officeart/2005/8/layout/orgChart1"/>
    <dgm:cxn modelId="{198140D6-2339-42E4-B792-8683A85339AC}" type="presParOf" srcId="{C778FA82-49C0-41BD-B9B1-FB161FBFE1BF}" destId="{974CBBB6-7A7D-40EA-9410-7CB8A6510BBA}" srcOrd="5" destOrd="0" presId="urn:microsoft.com/office/officeart/2005/8/layout/orgChart1"/>
    <dgm:cxn modelId="{28135C80-BAD7-4651-901E-75D6548B8688}" type="presParOf" srcId="{974CBBB6-7A7D-40EA-9410-7CB8A6510BBA}" destId="{D674F8D8-02E1-48E5-8E04-AAAE96E23625}" srcOrd="0" destOrd="0" presId="urn:microsoft.com/office/officeart/2005/8/layout/orgChart1"/>
    <dgm:cxn modelId="{55DAA606-5B39-4938-A1B9-A26FBC8F3C50}" type="presParOf" srcId="{D674F8D8-02E1-48E5-8E04-AAAE96E23625}" destId="{723293C5-DF02-44B7-8966-AE155212F0DD}" srcOrd="0" destOrd="0" presId="urn:microsoft.com/office/officeart/2005/8/layout/orgChart1"/>
    <dgm:cxn modelId="{7D55959B-65CF-41B7-BC28-254F4A5656B6}" type="presParOf" srcId="{D674F8D8-02E1-48E5-8E04-AAAE96E23625}" destId="{14EF6D04-0190-4CFB-B0F2-CDABD27F6E7F}" srcOrd="1" destOrd="0" presId="urn:microsoft.com/office/officeart/2005/8/layout/orgChart1"/>
    <dgm:cxn modelId="{248E9655-91AE-42D0-A6E4-5E2CFCAED7BB}" type="presParOf" srcId="{974CBBB6-7A7D-40EA-9410-7CB8A6510BBA}" destId="{B3D89F53-27FA-4317-B326-6764B413F8BB}" srcOrd="1" destOrd="0" presId="urn:microsoft.com/office/officeart/2005/8/layout/orgChart1"/>
    <dgm:cxn modelId="{635E3B9F-6800-41E4-88A2-9FC1153C6ECE}" type="presParOf" srcId="{B3D89F53-27FA-4317-B326-6764B413F8BB}" destId="{45F07E6F-CF9D-42F2-981A-F70152649EDB}" srcOrd="0" destOrd="0" presId="urn:microsoft.com/office/officeart/2005/8/layout/orgChart1"/>
    <dgm:cxn modelId="{C20E63EB-5E16-46DD-919F-8C3E5DAD0BBF}" type="presParOf" srcId="{B3D89F53-27FA-4317-B326-6764B413F8BB}" destId="{129DC1BD-A473-461B-B4D4-FF50D71AAB09}" srcOrd="1" destOrd="0" presId="urn:microsoft.com/office/officeart/2005/8/layout/orgChart1"/>
    <dgm:cxn modelId="{FEA16AA8-EE2C-40B3-B8E3-035C3984E392}" type="presParOf" srcId="{129DC1BD-A473-461B-B4D4-FF50D71AAB09}" destId="{A7633F68-0947-432F-B71E-59D1A2422B85}" srcOrd="0" destOrd="0" presId="urn:microsoft.com/office/officeart/2005/8/layout/orgChart1"/>
    <dgm:cxn modelId="{FF47F8AD-1062-41E4-A628-50B0A188A570}" type="presParOf" srcId="{A7633F68-0947-432F-B71E-59D1A2422B85}" destId="{9C86D856-BA09-4D86-AAB6-35A03A56AC92}" srcOrd="0" destOrd="0" presId="urn:microsoft.com/office/officeart/2005/8/layout/orgChart1"/>
    <dgm:cxn modelId="{AC3FA042-06F7-4E7A-8FC0-FC9FBE1F972A}" type="presParOf" srcId="{A7633F68-0947-432F-B71E-59D1A2422B85}" destId="{DD6C06AC-4233-4EBE-B741-03A9A25B979E}" srcOrd="1" destOrd="0" presId="urn:microsoft.com/office/officeart/2005/8/layout/orgChart1"/>
    <dgm:cxn modelId="{A10FF39B-45FB-41E9-B1A9-FC644DBE6AE4}" type="presParOf" srcId="{129DC1BD-A473-461B-B4D4-FF50D71AAB09}" destId="{FBA11683-F7F3-4D42-8778-A460A876D18A}" srcOrd="1" destOrd="0" presId="urn:microsoft.com/office/officeart/2005/8/layout/orgChart1"/>
    <dgm:cxn modelId="{F53AC457-3717-4A10-8CAF-81A36D9AF324}" type="presParOf" srcId="{129DC1BD-A473-461B-B4D4-FF50D71AAB09}" destId="{AB48BFC8-2A6F-4C7D-AC9D-D7951B88C437}" srcOrd="2" destOrd="0" presId="urn:microsoft.com/office/officeart/2005/8/layout/orgChart1"/>
    <dgm:cxn modelId="{FAEDCB42-9F67-4AD1-A048-B6F21B9D42DA}" type="presParOf" srcId="{B3D89F53-27FA-4317-B326-6764B413F8BB}" destId="{C7F0757A-1C1B-40EC-BFC7-28C15F92C9B0}" srcOrd="2" destOrd="0" presId="urn:microsoft.com/office/officeart/2005/8/layout/orgChart1"/>
    <dgm:cxn modelId="{DA6714DA-1080-4A81-93CF-28A300D7B9BE}" type="presParOf" srcId="{B3D89F53-27FA-4317-B326-6764B413F8BB}" destId="{BC461F12-CB9A-4B7C-B123-DAA504D83543}" srcOrd="3" destOrd="0" presId="urn:microsoft.com/office/officeart/2005/8/layout/orgChart1"/>
    <dgm:cxn modelId="{457749A9-095E-471B-8C0D-F0D127C35F8F}" type="presParOf" srcId="{BC461F12-CB9A-4B7C-B123-DAA504D83543}" destId="{68E42322-E8D0-4527-A823-83292278B35D}" srcOrd="0" destOrd="0" presId="urn:microsoft.com/office/officeart/2005/8/layout/orgChart1"/>
    <dgm:cxn modelId="{BE94898D-1AC8-4CBA-ACC4-20D959428F70}" type="presParOf" srcId="{68E42322-E8D0-4527-A823-83292278B35D}" destId="{A33B6DEC-7924-461D-9158-A2FD3E9D48D8}" srcOrd="0" destOrd="0" presId="urn:microsoft.com/office/officeart/2005/8/layout/orgChart1"/>
    <dgm:cxn modelId="{A3CD3743-093C-4DCB-9589-2F641296BD9F}" type="presParOf" srcId="{68E42322-E8D0-4527-A823-83292278B35D}" destId="{887CA981-BBA5-42B1-A6AE-75EC6FDD953F}" srcOrd="1" destOrd="0" presId="urn:microsoft.com/office/officeart/2005/8/layout/orgChart1"/>
    <dgm:cxn modelId="{1B86D6CC-DD12-456D-BE3B-47F8788C4F0B}" type="presParOf" srcId="{BC461F12-CB9A-4B7C-B123-DAA504D83543}" destId="{24F266C0-CE49-48FE-ACC2-A3C5E2F4D80F}" srcOrd="1" destOrd="0" presId="urn:microsoft.com/office/officeart/2005/8/layout/orgChart1"/>
    <dgm:cxn modelId="{7FB31A62-C63A-4D24-A2FD-DC6B88C82878}" type="presParOf" srcId="{BC461F12-CB9A-4B7C-B123-DAA504D83543}" destId="{E52679CF-693B-4536-8091-FFC3F9AB7D15}" srcOrd="2" destOrd="0" presId="urn:microsoft.com/office/officeart/2005/8/layout/orgChart1"/>
    <dgm:cxn modelId="{034C1A26-7D56-4485-BF7A-DF84432D8055}" type="presParOf" srcId="{B3D89F53-27FA-4317-B326-6764B413F8BB}" destId="{A768F9C8-BB28-4FD0-986E-D844B715CE3A}" srcOrd="4" destOrd="0" presId="urn:microsoft.com/office/officeart/2005/8/layout/orgChart1"/>
    <dgm:cxn modelId="{C7C21AD9-45F2-4093-B956-541EF49B12E8}" type="presParOf" srcId="{B3D89F53-27FA-4317-B326-6764B413F8BB}" destId="{E3C88987-702D-4F55-A75D-ECBC3F435022}" srcOrd="5" destOrd="0" presId="urn:microsoft.com/office/officeart/2005/8/layout/orgChart1"/>
    <dgm:cxn modelId="{2667FC26-2054-46F8-A818-2DEF37E19BED}" type="presParOf" srcId="{E3C88987-702D-4F55-A75D-ECBC3F435022}" destId="{B6DEDAD2-094A-48B8-B99B-FC20A714564B}" srcOrd="0" destOrd="0" presId="urn:microsoft.com/office/officeart/2005/8/layout/orgChart1"/>
    <dgm:cxn modelId="{4F1FCD6C-4AA2-4725-86A4-B782C2998E42}" type="presParOf" srcId="{B6DEDAD2-094A-48B8-B99B-FC20A714564B}" destId="{B1C60024-8586-4B6E-9C1C-0F6E6B624FC9}" srcOrd="0" destOrd="0" presId="urn:microsoft.com/office/officeart/2005/8/layout/orgChart1"/>
    <dgm:cxn modelId="{15647B6B-93B5-4A06-89C4-61E0584AEEE1}" type="presParOf" srcId="{B6DEDAD2-094A-48B8-B99B-FC20A714564B}" destId="{5EDCDA98-E746-46AC-9E2B-3904CCDA15FD}" srcOrd="1" destOrd="0" presId="urn:microsoft.com/office/officeart/2005/8/layout/orgChart1"/>
    <dgm:cxn modelId="{A7121459-6BA9-4124-982C-B2318E0B26AC}" type="presParOf" srcId="{E3C88987-702D-4F55-A75D-ECBC3F435022}" destId="{04A0638F-CD3F-47DF-9DB3-37AE818B7DC2}" srcOrd="1" destOrd="0" presId="urn:microsoft.com/office/officeart/2005/8/layout/orgChart1"/>
    <dgm:cxn modelId="{0EDA36E4-B6C7-45B3-B628-8AEF58FA97C2}" type="presParOf" srcId="{E3C88987-702D-4F55-A75D-ECBC3F435022}" destId="{A9C2B068-E66C-416B-A8C0-5A462B0C7850}" srcOrd="2" destOrd="0" presId="urn:microsoft.com/office/officeart/2005/8/layout/orgChart1"/>
    <dgm:cxn modelId="{99CFBF89-845D-454E-9FC2-54AF6C6A3A33}" type="presParOf" srcId="{974CBBB6-7A7D-40EA-9410-7CB8A6510BBA}" destId="{9D5385AD-EB19-4576-AA94-61401B483990}" srcOrd="2" destOrd="0" presId="urn:microsoft.com/office/officeart/2005/8/layout/orgChart1"/>
    <dgm:cxn modelId="{7085E355-E63E-457C-B9C5-BAFDB8EF265F}" type="presParOf" srcId="{2F46E0AE-BD79-4930-9248-A49AAF2F99E4}" destId="{72DE480B-2AC8-456F-AFE2-5885B1944A4B}" srcOrd="2" destOrd="0" presId="urn:microsoft.com/office/officeart/2005/8/layout/orgChart1"/>
    <dgm:cxn modelId="{34E94FC0-8BB0-4FB6-B456-7238ED1FEF67}" type="presParOf" srcId="{86C3FB3A-5028-4A08-9EC8-1AC0B5B5EE59}" destId="{CCDFE477-D1BC-465B-B42F-8B04F0B709BE}" srcOrd="2" destOrd="0" presId="urn:microsoft.com/office/officeart/2005/8/layout/orgChart1"/>
    <dgm:cxn modelId="{060217F5-83CF-4F6F-AA46-36415CB30BEE}" type="presParOf" srcId="{86C3FB3A-5028-4A08-9EC8-1AC0B5B5EE59}" destId="{28347E2F-BC3F-43F3-98FB-2042B8325B4E}" srcOrd="3" destOrd="0" presId="urn:microsoft.com/office/officeart/2005/8/layout/orgChart1"/>
    <dgm:cxn modelId="{807F7108-2BC5-43FA-9932-1733A69C5974}" type="presParOf" srcId="{28347E2F-BC3F-43F3-98FB-2042B8325B4E}" destId="{CC254F57-3018-483F-94EC-1D5CFD26F4A3}" srcOrd="0" destOrd="0" presId="urn:microsoft.com/office/officeart/2005/8/layout/orgChart1"/>
    <dgm:cxn modelId="{CDAE506D-1F43-4C61-A2A6-5771B155FE6A}" type="presParOf" srcId="{CC254F57-3018-483F-94EC-1D5CFD26F4A3}" destId="{F62EC9EF-41BA-4D24-8CDA-B8750BD620EC}" srcOrd="0" destOrd="0" presId="urn:microsoft.com/office/officeart/2005/8/layout/orgChart1"/>
    <dgm:cxn modelId="{26A5FF9C-3709-4C0D-9BE1-865DFA129FFB}" type="presParOf" srcId="{CC254F57-3018-483F-94EC-1D5CFD26F4A3}" destId="{1A7C279B-3F07-4CA7-A3D6-27858B5F116E}" srcOrd="1" destOrd="0" presId="urn:microsoft.com/office/officeart/2005/8/layout/orgChart1"/>
    <dgm:cxn modelId="{67323127-DAEF-46A0-ADC2-2087B3661A84}" type="presParOf" srcId="{28347E2F-BC3F-43F3-98FB-2042B8325B4E}" destId="{588D15BB-309C-4E4F-B36B-8CA2FF428429}" srcOrd="1" destOrd="0" presId="urn:microsoft.com/office/officeart/2005/8/layout/orgChart1"/>
    <dgm:cxn modelId="{A0ECE222-8BEB-4473-ADD9-52D0E2043BFF}" type="presParOf" srcId="{28347E2F-BC3F-43F3-98FB-2042B8325B4E}" destId="{DB4B3848-890E-4661-BBA9-6CE57FE1FBB6}" srcOrd="2" destOrd="0" presId="urn:microsoft.com/office/officeart/2005/8/layout/orgChart1"/>
    <dgm:cxn modelId="{34D2F6B7-5E4D-407B-8700-29F8A784CA8B}" type="presParOf" srcId="{CA57BFF9-3C0A-46FF-AFD6-5233B53C2383}" destId="{9070A9FC-F6EE-4FFA-B1B1-FF4FAD4FDFB4}" srcOrd="2" destOrd="0" presId="urn:microsoft.com/office/officeart/2005/8/layout/orgChart1"/>
    <dgm:cxn modelId="{5A2177B4-8273-4A36-8CC9-F90A42342130}" type="presParOf" srcId="{9070A9FC-F6EE-4FFA-B1B1-FF4FAD4FDFB4}" destId="{988263B2-8422-4C5A-B748-B1DECF63E5F7}" srcOrd="0" destOrd="0" presId="urn:microsoft.com/office/officeart/2005/8/layout/orgChart1"/>
    <dgm:cxn modelId="{1B408011-DF92-44D5-BD92-783BC5C3E51B}" type="presParOf" srcId="{9070A9FC-F6EE-4FFA-B1B1-FF4FAD4FDFB4}" destId="{3C276F00-CFDC-48A7-B1B2-8B6845CE98CB}" srcOrd="1" destOrd="0" presId="urn:microsoft.com/office/officeart/2005/8/layout/orgChart1"/>
    <dgm:cxn modelId="{2CBED1D3-00ED-4C01-8302-651E2371C8A2}" type="presParOf" srcId="{3C276F00-CFDC-48A7-B1B2-8B6845CE98CB}" destId="{ADDBC890-723D-4E32-9335-65967977777C}" srcOrd="0" destOrd="0" presId="urn:microsoft.com/office/officeart/2005/8/layout/orgChart1"/>
    <dgm:cxn modelId="{8F2E092D-86BF-446F-B6D6-6533CA8C5175}" type="presParOf" srcId="{ADDBC890-723D-4E32-9335-65967977777C}" destId="{02AB4218-DA5D-48BF-BF77-518A6F937DFD}" srcOrd="0" destOrd="0" presId="urn:microsoft.com/office/officeart/2005/8/layout/orgChart1"/>
    <dgm:cxn modelId="{67E960EE-2F14-4615-AAF8-2A3C1E1A6937}" type="presParOf" srcId="{ADDBC890-723D-4E32-9335-65967977777C}" destId="{D2756DE5-8EE5-475D-B535-91C1B901163A}" srcOrd="1" destOrd="0" presId="urn:microsoft.com/office/officeart/2005/8/layout/orgChart1"/>
    <dgm:cxn modelId="{4EC91C4B-0FF8-4FCB-95D0-56C915F5283B}" type="presParOf" srcId="{3C276F00-CFDC-48A7-B1B2-8B6845CE98CB}" destId="{AC4A991C-0FF7-4643-8203-D12A188E87D1}" srcOrd="1" destOrd="0" presId="urn:microsoft.com/office/officeart/2005/8/layout/orgChart1"/>
    <dgm:cxn modelId="{7C2AB113-5058-4F2A-B8D9-249A81ED89A9}" type="presParOf" srcId="{3C276F00-CFDC-48A7-B1B2-8B6845CE98CB}" destId="{656A6253-12E2-49A6-B653-A86B0C5F4F25}" srcOrd="2" destOrd="0" presId="urn:microsoft.com/office/officeart/2005/8/layout/orgChart1"/>
    <dgm:cxn modelId="{67DFDF16-CF43-4AA5-9882-81FC49915283}" type="presParOf" srcId="{9070A9FC-F6EE-4FFA-B1B1-FF4FAD4FDFB4}" destId="{3F4F1B10-0549-4033-8801-E80E502E5933}" srcOrd="2" destOrd="0" presId="urn:microsoft.com/office/officeart/2005/8/layout/orgChart1"/>
    <dgm:cxn modelId="{5B9F1838-C714-49B5-807E-93AAFD44D2D2}" type="presParOf" srcId="{9070A9FC-F6EE-4FFA-B1B1-FF4FAD4FDFB4}" destId="{EB955949-5E1E-48A6-9A6F-C0B8799F35EF}" srcOrd="3" destOrd="0" presId="urn:microsoft.com/office/officeart/2005/8/layout/orgChart1"/>
    <dgm:cxn modelId="{517169FC-CF60-46EB-8EA7-B1B324AEF0F5}" type="presParOf" srcId="{EB955949-5E1E-48A6-9A6F-C0B8799F35EF}" destId="{B5EF4888-995E-4A07-914E-A9D199157DCE}" srcOrd="0" destOrd="0" presId="urn:microsoft.com/office/officeart/2005/8/layout/orgChart1"/>
    <dgm:cxn modelId="{4C0E8FCD-CC6B-44F7-A34D-2C81872700BB}" type="presParOf" srcId="{B5EF4888-995E-4A07-914E-A9D199157DCE}" destId="{CF4F8FBD-DA8F-442B-934F-26258F2B7A8E}" srcOrd="0" destOrd="0" presId="urn:microsoft.com/office/officeart/2005/8/layout/orgChart1"/>
    <dgm:cxn modelId="{5AB4AD9C-A2E4-4649-BF5A-C661049A769D}" type="presParOf" srcId="{B5EF4888-995E-4A07-914E-A9D199157DCE}" destId="{8BA0CBE7-AEA6-431C-854E-FCBE63CEC294}" srcOrd="1" destOrd="0" presId="urn:microsoft.com/office/officeart/2005/8/layout/orgChart1"/>
    <dgm:cxn modelId="{E4249942-6DA2-4220-A548-E690C0E05C2A}" type="presParOf" srcId="{EB955949-5E1E-48A6-9A6F-C0B8799F35EF}" destId="{B39AAEFA-4D0E-46C6-B8C7-30B35E3D1C37}" srcOrd="1" destOrd="0" presId="urn:microsoft.com/office/officeart/2005/8/layout/orgChart1"/>
    <dgm:cxn modelId="{8D888210-3B48-49DC-8354-C4FB28B3D3CE}" type="presParOf" srcId="{EB955949-5E1E-48A6-9A6F-C0B8799F35EF}" destId="{D4081908-444C-41ED-9482-2EC760EA1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C99D3-5F9E-4B32-AE5C-19581973C35E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</dgm:pt>
    <dgm:pt modelId="{D26A6F69-815A-49BE-A21A-02D11DF1BC33}">
      <dgm:prSet phldrT="[Texto]" custT="1"/>
      <dgm:spPr/>
      <dgm:t>
        <a:bodyPr/>
        <a:lstStyle/>
        <a:p>
          <a:r>
            <a:rPr lang="pt-BR" sz="2800" dirty="0" smtClean="0"/>
            <a:t>Primeiro Release</a:t>
          </a:r>
          <a:endParaRPr lang="pt-BR" sz="2800" dirty="0"/>
        </a:p>
      </dgm:t>
    </dgm:pt>
    <dgm:pt modelId="{47BF4719-00B7-4E91-BCC0-15255D91CEB6}" type="parTrans" cxnId="{E1359A01-F9A3-44A2-A6DE-B6A3F141D0F3}">
      <dgm:prSet/>
      <dgm:spPr/>
      <dgm:t>
        <a:bodyPr/>
        <a:lstStyle/>
        <a:p>
          <a:endParaRPr lang="pt-BR"/>
        </a:p>
      </dgm:t>
    </dgm:pt>
    <dgm:pt modelId="{1BABE3CB-9BCE-4BB5-9EDE-A54E62EA188B}" type="sibTrans" cxnId="{E1359A01-F9A3-44A2-A6DE-B6A3F141D0F3}">
      <dgm:prSet/>
      <dgm:spPr/>
      <dgm:t>
        <a:bodyPr/>
        <a:lstStyle/>
        <a:p>
          <a:endParaRPr lang="pt-BR"/>
        </a:p>
      </dgm:t>
    </dgm:pt>
    <dgm:pt modelId="{4D6B9F28-0EB8-4015-9D14-80F500D9771A}">
      <dgm:prSet phldrT="[Texto]" custT="1"/>
      <dgm:spPr/>
      <dgm:t>
        <a:bodyPr/>
        <a:lstStyle/>
        <a:p>
          <a:r>
            <a:rPr lang="pt-BR" sz="2800" dirty="0" smtClean="0"/>
            <a:t>Segundo Release</a:t>
          </a:r>
        </a:p>
      </dgm:t>
    </dgm:pt>
    <dgm:pt modelId="{20386C29-9DEE-4852-AD0D-32FF3199C275}" type="parTrans" cxnId="{7AB088F2-1631-4C36-8B00-8455D662E1E0}">
      <dgm:prSet/>
      <dgm:spPr/>
      <dgm:t>
        <a:bodyPr/>
        <a:lstStyle/>
        <a:p>
          <a:endParaRPr lang="pt-BR"/>
        </a:p>
      </dgm:t>
    </dgm:pt>
    <dgm:pt modelId="{7B4E1A69-E311-4CAA-8B0F-A72404D74380}" type="sibTrans" cxnId="{7AB088F2-1631-4C36-8B00-8455D662E1E0}">
      <dgm:prSet/>
      <dgm:spPr/>
      <dgm:t>
        <a:bodyPr/>
        <a:lstStyle/>
        <a:p>
          <a:endParaRPr lang="pt-BR"/>
        </a:p>
      </dgm:t>
    </dgm:pt>
    <dgm:pt modelId="{5D7A4D4C-7442-4B08-B422-A3B7A971B0AC}">
      <dgm:prSet phldrT="[Texto]"/>
      <dgm:spPr/>
      <dgm:t>
        <a:bodyPr/>
        <a:lstStyle/>
        <a:p>
          <a:r>
            <a:rPr lang="pt-BR" dirty="0" smtClean="0"/>
            <a:t>Feira de projetos</a:t>
          </a:r>
        </a:p>
      </dgm:t>
    </dgm:pt>
    <dgm:pt modelId="{8E2C5DB8-990A-4438-A0D6-E064EB30E597}" type="parTrans" cxnId="{1CB9F06A-C7FD-4F43-9298-811094815B25}">
      <dgm:prSet/>
      <dgm:spPr/>
      <dgm:t>
        <a:bodyPr/>
        <a:lstStyle/>
        <a:p>
          <a:endParaRPr lang="pt-BR"/>
        </a:p>
      </dgm:t>
    </dgm:pt>
    <dgm:pt modelId="{27FBC0E9-42A9-4AC1-9837-BD0063818384}" type="sibTrans" cxnId="{1CB9F06A-C7FD-4F43-9298-811094815B25}">
      <dgm:prSet/>
      <dgm:spPr/>
      <dgm:t>
        <a:bodyPr/>
        <a:lstStyle/>
        <a:p>
          <a:endParaRPr lang="pt-BR"/>
        </a:p>
      </dgm:t>
    </dgm:pt>
    <dgm:pt modelId="{52D9BB59-395D-497C-BDD7-A70C3A19075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Sensor completo;</a:t>
          </a:r>
          <a:endParaRPr lang="pt-BR" dirty="0"/>
        </a:p>
      </dgm:t>
    </dgm:pt>
    <dgm:pt modelId="{15493A8E-6DCE-4858-9CF4-DC456E35CA2D}" type="parTrans" cxnId="{4ACAA648-401D-4BDB-90F7-53B34078AFA8}">
      <dgm:prSet/>
      <dgm:spPr/>
      <dgm:t>
        <a:bodyPr/>
        <a:lstStyle/>
        <a:p>
          <a:endParaRPr lang="pt-BR"/>
        </a:p>
      </dgm:t>
    </dgm:pt>
    <dgm:pt modelId="{B93B3296-B257-4D40-8E28-7FC458D5A8B8}" type="sibTrans" cxnId="{4ACAA648-401D-4BDB-90F7-53B34078AFA8}">
      <dgm:prSet/>
      <dgm:spPr/>
      <dgm:t>
        <a:bodyPr/>
        <a:lstStyle/>
        <a:p>
          <a:endParaRPr lang="pt-BR"/>
        </a:p>
      </dgm:t>
    </dgm:pt>
    <dgm:pt modelId="{859479CF-0694-4894-9839-70694467044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Comunicação com o servidor;</a:t>
          </a:r>
          <a:endParaRPr lang="pt-BR" dirty="0"/>
        </a:p>
      </dgm:t>
    </dgm:pt>
    <dgm:pt modelId="{C24A654E-9FC1-48B2-9ABC-ADB1BAAA0A87}" type="parTrans" cxnId="{509F0C81-63D1-4EC2-BF7E-B73B5DEB42BD}">
      <dgm:prSet/>
      <dgm:spPr/>
      <dgm:t>
        <a:bodyPr/>
        <a:lstStyle/>
        <a:p>
          <a:endParaRPr lang="pt-BR"/>
        </a:p>
      </dgm:t>
    </dgm:pt>
    <dgm:pt modelId="{AB877A34-F84E-4B0C-8F76-4EE021B79918}" type="sibTrans" cxnId="{509F0C81-63D1-4EC2-BF7E-B73B5DEB42BD}">
      <dgm:prSet/>
      <dgm:spPr/>
      <dgm:t>
        <a:bodyPr/>
        <a:lstStyle/>
        <a:p>
          <a:endParaRPr lang="pt-BR"/>
        </a:p>
      </dgm:t>
    </dgm:pt>
    <dgm:pt modelId="{D81DF7BA-C852-4F75-8823-4CB28A531D0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Interfaces;</a:t>
          </a:r>
          <a:endParaRPr lang="pt-BR" dirty="0"/>
        </a:p>
      </dgm:t>
    </dgm:pt>
    <dgm:pt modelId="{D2F119BD-B175-4B67-8B57-20B1A10362F8}" type="parTrans" cxnId="{F5B407E6-7598-4BAE-9D58-F60850F99D1D}">
      <dgm:prSet/>
      <dgm:spPr/>
      <dgm:t>
        <a:bodyPr/>
        <a:lstStyle/>
        <a:p>
          <a:endParaRPr lang="pt-BR"/>
        </a:p>
      </dgm:t>
    </dgm:pt>
    <dgm:pt modelId="{501EA86B-1CF8-4FC1-B839-0AC063911BA8}" type="sibTrans" cxnId="{F5B407E6-7598-4BAE-9D58-F60850F99D1D}">
      <dgm:prSet/>
      <dgm:spPr/>
      <dgm:t>
        <a:bodyPr/>
        <a:lstStyle/>
        <a:p>
          <a:endParaRPr lang="pt-BR"/>
        </a:p>
      </dgm:t>
    </dgm:pt>
    <dgm:pt modelId="{E5F5FD37-1577-4ED9-9067-9D7A768B4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Servidor Completo;</a:t>
          </a:r>
          <a:endParaRPr lang="pt-BR" dirty="0"/>
        </a:p>
      </dgm:t>
    </dgm:pt>
    <dgm:pt modelId="{6003CB2A-733D-4F4C-AD5B-A5C3BCE89812}" type="parTrans" cxnId="{E6B70B3E-37DA-4F3C-9A65-D5F149ED67C1}">
      <dgm:prSet/>
      <dgm:spPr/>
      <dgm:t>
        <a:bodyPr/>
        <a:lstStyle/>
        <a:p>
          <a:endParaRPr lang="pt-BR"/>
        </a:p>
      </dgm:t>
    </dgm:pt>
    <dgm:pt modelId="{EAA1F6F8-103D-40D0-A36A-E8F6933E3E71}" type="sibTrans" cxnId="{E6B70B3E-37DA-4F3C-9A65-D5F149ED67C1}">
      <dgm:prSet/>
      <dgm:spPr/>
      <dgm:t>
        <a:bodyPr/>
        <a:lstStyle/>
        <a:p>
          <a:endParaRPr lang="pt-BR"/>
        </a:p>
      </dgm:t>
    </dgm:pt>
    <dgm:pt modelId="{677FBA09-6062-4AD1-946F-E78B43942D5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Serviços funcionando;</a:t>
          </a:r>
          <a:endParaRPr lang="pt-BR" dirty="0"/>
        </a:p>
      </dgm:t>
    </dgm:pt>
    <dgm:pt modelId="{86F4977B-8DFF-4CAB-925E-D78EDD3B6E9D}" type="parTrans" cxnId="{F20FAB0B-B6D6-4256-BF38-0E7CC696109F}">
      <dgm:prSet/>
      <dgm:spPr/>
      <dgm:t>
        <a:bodyPr/>
        <a:lstStyle/>
        <a:p>
          <a:endParaRPr lang="pt-BR"/>
        </a:p>
      </dgm:t>
    </dgm:pt>
    <dgm:pt modelId="{CEDD8557-D174-48E1-AC11-2428305D94F6}" type="sibTrans" cxnId="{F20FAB0B-B6D6-4256-BF38-0E7CC696109F}">
      <dgm:prSet/>
      <dgm:spPr/>
      <dgm:t>
        <a:bodyPr/>
        <a:lstStyle/>
        <a:p>
          <a:endParaRPr lang="pt-BR"/>
        </a:p>
      </dgm:t>
    </dgm:pt>
    <dgm:pt modelId="{E3DA8972-AC78-4E06-B7F1-9EF662F0EE6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Refinamento e ajustes do sistema;</a:t>
          </a:r>
          <a:endParaRPr lang="pt-BR" dirty="0"/>
        </a:p>
      </dgm:t>
    </dgm:pt>
    <dgm:pt modelId="{3453B1C8-8F23-4AB7-8F14-799BBEB2C05C}" type="parTrans" cxnId="{076615C3-A6FB-4947-87FD-046CF4559718}">
      <dgm:prSet/>
      <dgm:spPr/>
      <dgm:t>
        <a:bodyPr/>
        <a:lstStyle/>
        <a:p>
          <a:endParaRPr lang="pt-BR"/>
        </a:p>
      </dgm:t>
    </dgm:pt>
    <dgm:pt modelId="{E4F15415-7C3F-489E-BD64-158B8EA63823}" type="sibTrans" cxnId="{076615C3-A6FB-4947-87FD-046CF4559718}">
      <dgm:prSet/>
      <dgm:spPr/>
      <dgm:t>
        <a:bodyPr/>
        <a:lstStyle/>
        <a:p>
          <a:endParaRPr lang="pt-BR"/>
        </a:p>
      </dgm:t>
    </dgm:pt>
    <dgm:pt modelId="{F7A5F2A1-8231-42A7-9E17-41AF541729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2A69D178-C1BB-4BFD-9F8C-BCD09F3029D5}" type="parTrans" cxnId="{D09563C7-9A05-4AB3-B035-59AAAD30DCB4}">
      <dgm:prSet/>
      <dgm:spPr/>
      <dgm:t>
        <a:bodyPr/>
        <a:lstStyle/>
        <a:p>
          <a:endParaRPr lang="pt-BR"/>
        </a:p>
      </dgm:t>
    </dgm:pt>
    <dgm:pt modelId="{C336CABC-AC40-4AF4-811A-FE516CEDA54D}" type="sibTrans" cxnId="{D09563C7-9A05-4AB3-B035-59AAAD30DCB4}">
      <dgm:prSet/>
      <dgm:spPr/>
      <dgm:t>
        <a:bodyPr/>
        <a:lstStyle/>
        <a:p>
          <a:endParaRPr lang="pt-BR"/>
        </a:p>
      </dgm:t>
    </dgm:pt>
    <dgm:pt modelId="{FB6971B0-F7AB-46C2-B172-39328E433E9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Comunicação com as interfaces;</a:t>
          </a:r>
          <a:endParaRPr lang="pt-BR" dirty="0"/>
        </a:p>
      </dgm:t>
    </dgm:pt>
    <dgm:pt modelId="{7262C3C7-778D-44C8-B57C-AA358714126D}" type="parTrans" cxnId="{C5364925-9E67-4B20-8F32-8349F4780648}">
      <dgm:prSet/>
      <dgm:spPr/>
      <dgm:t>
        <a:bodyPr/>
        <a:lstStyle/>
        <a:p>
          <a:endParaRPr lang="pt-BR"/>
        </a:p>
      </dgm:t>
    </dgm:pt>
    <dgm:pt modelId="{BFA6575E-9D33-4CD4-8AFF-DEDFDA39AEA9}" type="sibTrans" cxnId="{C5364925-9E67-4B20-8F32-8349F4780648}">
      <dgm:prSet/>
      <dgm:spPr/>
      <dgm:t>
        <a:bodyPr/>
        <a:lstStyle/>
        <a:p>
          <a:endParaRPr lang="pt-BR"/>
        </a:p>
      </dgm:t>
    </dgm:pt>
    <dgm:pt modelId="{16CAAC3F-4B65-4B8C-B3B2-49D4D0A4D14D}" type="pres">
      <dgm:prSet presAssocID="{665C99D3-5F9E-4B32-AE5C-19581973C35E}" presName="Name0" presStyleCnt="0">
        <dgm:presLayoutVars>
          <dgm:dir/>
          <dgm:animLvl val="lvl"/>
          <dgm:resizeHandles val="exact"/>
        </dgm:presLayoutVars>
      </dgm:prSet>
      <dgm:spPr/>
    </dgm:pt>
    <dgm:pt modelId="{5C6C8F6A-DDEF-49F2-B0F2-0A3E83A2B96E}" type="pres">
      <dgm:prSet presAssocID="{665C99D3-5F9E-4B32-AE5C-19581973C35E}" presName="dummy" presStyleCnt="0"/>
      <dgm:spPr/>
    </dgm:pt>
    <dgm:pt modelId="{4AD9C75A-5DED-4E8A-884E-3F6B0EFB1A09}" type="pres">
      <dgm:prSet presAssocID="{665C99D3-5F9E-4B32-AE5C-19581973C35E}" presName="linH" presStyleCnt="0"/>
      <dgm:spPr/>
    </dgm:pt>
    <dgm:pt modelId="{689184D0-D73C-4636-94CC-2C16B777A9F7}" type="pres">
      <dgm:prSet presAssocID="{665C99D3-5F9E-4B32-AE5C-19581973C35E}" presName="padding1" presStyleCnt="0"/>
      <dgm:spPr/>
    </dgm:pt>
    <dgm:pt modelId="{52DB76CC-AC00-4F96-93D1-DE79F6037427}" type="pres">
      <dgm:prSet presAssocID="{D26A6F69-815A-49BE-A21A-02D11DF1BC33}" presName="linV" presStyleCnt="0"/>
      <dgm:spPr/>
    </dgm:pt>
    <dgm:pt modelId="{2EBFAD28-3B48-42DF-B3C2-1CAC68D01D35}" type="pres">
      <dgm:prSet presAssocID="{D26A6F69-815A-49BE-A21A-02D11DF1BC33}" presName="spVertical1" presStyleCnt="0"/>
      <dgm:spPr/>
    </dgm:pt>
    <dgm:pt modelId="{B09DC9DA-D23D-40AF-840D-12654AADE0BE}" type="pres">
      <dgm:prSet presAssocID="{D26A6F69-815A-49BE-A21A-02D11DF1BC33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F88B20-0863-4E6A-8D51-C4C389F227CE}" type="pres">
      <dgm:prSet presAssocID="{D26A6F69-815A-49BE-A21A-02D11DF1BC33}" presName="spVertical2" presStyleCnt="0"/>
      <dgm:spPr/>
    </dgm:pt>
    <dgm:pt modelId="{F16FEBD6-C0D4-46E7-8363-C8C7AEB795BD}" type="pres">
      <dgm:prSet presAssocID="{D26A6F69-815A-49BE-A21A-02D11DF1BC33}" presName="spVertical3" presStyleCnt="0"/>
      <dgm:spPr/>
    </dgm:pt>
    <dgm:pt modelId="{2833C373-6C2F-4C1B-8915-99A67396EA0E}" type="pres">
      <dgm:prSet presAssocID="{D26A6F69-815A-49BE-A21A-02D11DF1BC33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0D89DB-FA09-4782-8CDB-C2561F36AC5F}" type="pres">
      <dgm:prSet presAssocID="{1BABE3CB-9BCE-4BB5-9EDE-A54E62EA188B}" presName="space" presStyleCnt="0"/>
      <dgm:spPr/>
    </dgm:pt>
    <dgm:pt modelId="{301EFEBF-7F92-467D-88C6-26D6C1E732BE}" type="pres">
      <dgm:prSet presAssocID="{4D6B9F28-0EB8-4015-9D14-80F500D9771A}" presName="linV" presStyleCnt="0"/>
      <dgm:spPr/>
    </dgm:pt>
    <dgm:pt modelId="{74648471-32CA-4940-B877-15D07646093F}" type="pres">
      <dgm:prSet presAssocID="{4D6B9F28-0EB8-4015-9D14-80F500D9771A}" presName="spVertical1" presStyleCnt="0"/>
      <dgm:spPr/>
    </dgm:pt>
    <dgm:pt modelId="{3C2075C2-CA59-4919-AC5D-E28AD12CB0D4}" type="pres">
      <dgm:prSet presAssocID="{4D6B9F28-0EB8-4015-9D14-80F500D9771A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AAD840-78B1-4691-94BC-ED974B809E23}" type="pres">
      <dgm:prSet presAssocID="{4D6B9F28-0EB8-4015-9D14-80F500D9771A}" presName="spVertical2" presStyleCnt="0"/>
      <dgm:spPr/>
    </dgm:pt>
    <dgm:pt modelId="{62AE4DCB-6213-4F37-AAD6-A09A3B83FF51}" type="pres">
      <dgm:prSet presAssocID="{4D6B9F28-0EB8-4015-9D14-80F500D9771A}" presName="spVertical3" presStyleCnt="0"/>
      <dgm:spPr/>
    </dgm:pt>
    <dgm:pt modelId="{C9C7A8C3-DDD6-4758-BFCB-38C21A4E1F50}" type="pres">
      <dgm:prSet presAssocID="{4D6B9F28-0EB8-4015-9D14-80F500D9771A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5405E3-FC57-4E6F-AA23-4606CC40A199}" type="pres">
      <dgm:prSet presAssocID="{7B4E1A69-E311-4CAA-8B0F-A72404D74380}" presName="space" presStyleCnt="0"/>
      <dgm:spPr/>
    </dgm:pt>
    <dgm:pt modelId="{A27CF740-9E2F-4D91-AC3A-E55D170B16DC}" type="pres">
      <dgm:prSet presAssocID="{5D7A4D4C-7442-4B08-B422-A3B7A971B0AC}" presName="linV" presStyleCnt="0"/>
      <dgm:spPr/>
    </dgm:pt>
    <dgm:pt modelId="{5427378B-A2F3-4550-A05A-5D91005CCB75}" type="pres">
      <dgm:prSet presAssocID="{5D7A4D4C-7442-4B08-B422-A3B7A971B0AC}" presName="spVertical1" presStyleCnt="0"/>
      <dgm:spPr/>
    </dgm:pt>
    <dgm:pt modelId="{E53AD668-D688-4C36-A7E2-EE6F1C00641D}" type="pres">
      <dgm:prSet presAssocID="{5D7A4D4C-7442-4B08-B422-A3B7A971B0AC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5A403-F801-4B5C-96BB-1A087712B62E}" type="pres">
      <dgm:prSet presAssocID="{5D7A4D4C-7442-4B08-B422-A3B7A971B0AC}" presName="spVertical2" presStyleCnt="0"/>
      <dgm:spPr/>
    </dgm:pt>
    <dgm:pt modelId="{184D6AC3-CDED-4B89-AFE0-0813E0FA0D17}" type="pres">
      <dgm:prSet presAssocID="{5D7A4D4C-7442-4B08-B422-A3B7A971B0AC}" presName="spVertical3" presStyleCnt="0"/>
      <dgm:spPr/>
    </dgm:pt>
    <dgm:pt modelId="{8697DA29-350A-4F4A-B5CB-1F40865CB3D9}" type="pres">
      <dgm:prSet presAssocID="{5D7A4D4C-7442-4B08-B422-A3B7A971B0AC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49C0AB-6D36-443F-9B5A-D039744C5EB2}" type="pres">
      <dgm:prSet presAssocID="{665C99D3-5F9E-4B32-AE5C-19581973C35E}" presName="padding2" presStyleCnt="0"/>
      <dgm:spPr/>
    </dgm:pt>
    <dgm:pt modelId="{E05E69F7-8C8A-4295-9E9D-C11F7EF1708B}" type="pres">
      <dgm:prSet presAssocID="{665C99D3-5F9E-4B32-AE5C-19581973C35E}" presName="negArrow" presStyleCnt="0"/>
      <dgm:spPr/>
    </dgm:pt>
    <dgm:pt modelId="{4ADC509C-3103-476A-A760-DCFBE0E7A553}" type="pres">
      <dgm:prSet presAssocID="{665C99D3-5F9E-4B32-AE5C-19581973C35E}" presName="backgroundArrow" presStyleLbl="node1" presStyleIdx="0" presStyleCnt="1"/>
      <dgm:spPr/>
    </dgm:pt>
  </dgm:ptLst>
  <dgm:cxnLst>
    <dgm:cxn modelId="{1CB9F06A-C7FD-4F43-9298-811094815B25}" srcId="{665C99D3-5F9E-4B32-AE5C-19581973C35E}" destId="{5D7A4D4C-7442-4B08-B422-A3B7A971B0AC}" srcOrd="2" destOrd="0" parTransId="{8E2C5DB8-990A-4438-A0D6-E064EB30E597}" sibTransId="{27FBC0E9-42A9-4AC1-9837-BD0063818384}"/>
    <dgm:cxn modelId="{E1359A01-F9A3-44A2-A6DE-B6A3F141D0F3}" srcId="{665C99D3-5F9E-4B32-AE5C-19581973C35E}" destId="{D26A6F69-815A-49BE-A21A-02D11DF1BC33}" srcOrd="0" destOrd="0" parTransId="{47BF4719-00B7-4E91-BCC0-15255D91CEB6}" sibTransId="{1BABE3CB-9BCE-4BB5-9EDE-A54E62EA188B}"/>
    <dgm:cxn modelId="{076615C3-A6FB-4947-87FD-046CF4559718}" srcId="{5D7A4D4C-7442-4B08-B422-A3B7A971B0AC}" destId="{E3DA8972-AC78-4E06-B7F1-9EF662F0EE6F}" srcOrd="0" destOrd="0" parTransId="{3453B1C8-8F23-4AB7-8F14-799BBEB2C05C}" sibTransId="{E4F15415-7C3F-489E-BD64-158B8EA63823}"/>
    <dgm:cxn modelId="{4AD5BE33-A286-4D9B-9B46-835BBE968954}" type="presOf" srcId="{E3DA8972-AC78-4E06-B7F1-9EF662F0EE6F}" destId="{8697DA29-350A-4F4A-B5CB-1F40865CB3D9}" srcOrd="0" destOrd="0" presId="urn:microsoft.com/office/officeart/2005/8/layout/hProcess3"/>
    <dgm:cxn modelId="{44565F66-AD82-4265-A48E-4B4099559BE2}" type="presOf" srcId="{5D7A4D4C-7442-4B08-B422-A3B7A971B0AC}" destId="{E53AD668-D688-4C36-A7E2-EE6F1C00641D}" srcOrd="0" destOrd="0" presId="urn:microsoft.com/office/officeart/2005/8/layout/hProcess3"/>
    <dgm:cxn modelId="{C5364925-9E67-4B20-8F32-8349F4780648}" srcId="{4D6B9F28-0EB8-4015-9D14-80F500D9771A}" destId="{FB6971B0-F7AB-46C2-B172-39328E433E99}" srcOrd="1" destOrd="0" parTransId="{7262C3C7-778D-44C8-B57C-AA358714126D}" sibTransId="{BFA6575E-9D33-4CD4-8AFF-DEDFDA39AEA9}"/>
    <dgm:cxn modelId="{F20FAB0B-B6D6-4256-BF38-0E7CC696109F}" srcId="{4D6B9F28-0EB8-4015-9D14-80F500D9771A}" destId="{677FBA09-6062-4AD1-946F-E78B43942D5E}" srcOrd="2" destOrd="0" parTransId="{86F4977B-8DFF-4CAB-925E-D78EDD3B6E9D}" sibTransId="{CEDD8557-D174-48E1-AC11-2428305D94F6}"/>
    <dgm:cxn modelId="{7122446F-903C-45FF-9AF1-793CC5E21268}" type="presOf" srcId="{E5F5FD37-1577-4ED9-9067-9D7A768B43A1}" destId="{C9C7A8C3-DDD6-4758-BFCB-38C21A4E1F50}" srcOrd="0" destOrd="0" presId="urn:microsoft.com/office/officeart/2005/8/layout/hProcess3"/>
    <dgm:cxn modelId="{D09563C7-9A05-4AB3-B035-59AAAD30DCB4}" srcId="{5D7A4D4C-7442-4B08-B422-A3B7A971B0AC}" destId="{F7A5F2A1-8231-42A7-9E17-41AF5417290F}" srcOrd="1" destOrd="0" parTransId="{2A69D178-C1BB-4BFD-9F8C-BCD09F3029D5}" sibTransId="{C336CABC-AC40-4AF4-811A-FE516CEDA54D}"/>
    <dgm:cxn modelId="{6F7C7D9D-72AB-469E-B2F3-6AECB8D2F77A}" type="presOf" srcId="{D26A6F69-815A-49BE-A21A-02D11DF1BC33}" destId="{B09DC9DA-D23D-40AF-840D-12654AADE0BE}" srcOrd="0" destOrd="0" presId="urn:microsoft.com/office/officeart/2005/8/layout/hProcess3"/>
    <dgm:cxn modelId="{EBC75724-1396-4783-A3CD-3AFA9162FA47}" type="presOf" srcId="{FB6971B0-F7AB-46C2-B172-39328E433E99}" destId="{C9C7A8C3-DDD6-4758-BFCB-38C21A4E1F50}" srcOrd="0" destOrd="1" presId="urn:microsoft.com/office/officeart/2005/8/layout/hProcess3"/>
    <dgm:cxn modelId="{9725A162-1781-4274-BE3B-CC96E12058A6}" type="presOf" srcId="{677FBA09-6062-4AD1-946F-E78B43942D5E}" destId="{C9C7A8C3-DDD6-4758-BFCB-38C21A4E1F50}" srcOrd="0" destOrd="2" presId="urn:microsoft.com/office/officeart/2005/8/layout/hProcess3"/>
    <dgm:cxn modelId="{509F0C81-63D1-4EC2-BF7E-B73B5DEB42BD}" srcId="{D26A6F69-815A-49BE-A21A-02D11DF1BC33}" destId="{859479CF-0694-4894-9839-70694467044C}" srcOrd="1" destOrd="0" parTransId="{C24A654E-9FC1-48B2-9ABC-ADB1BAAA0A87}" sibTransId="{AB877A34-F84E-4B0C-8F76-4EE021B79918}"/>
    <dgm:cxn modelId="{5A775319-C77C-47CE-BCCD-C1B305A0E3C9}" type="presOf" srcId="{F7A5F2A1-8231-42A7-9E17-41AF5417290F}" destId="{8697DA29-350A-4F4A-B5CB-1F40865CB3D9}" srcOrd="0" destOrd="1" presId="urn:microsoft.com/office/officeart/2005/8/layout/hProcess3"/>
    <dgm:cxn modelId="{F3D61177-8887-47D4-B1CD-E515D3EFAF6D}" type="presOf" srcId="{859479CF-0694-4894-9839-70694467044C}" destId="{2833C373-6C2F-4C1B-8915-99A67396EA0E}" srcOrd="0" destOrd="1" presId="urn:microsoft.com/office/officeart/2005/8/layout/hProcess3"/>
    <dgm:cxn modelId="{96C99E95-AD3D-4682-9486-9820C1BD2018}" type="presOf" srcId="{665C99D3-5F9E-4B32-AE5C-19581973C35E}" destId="{16CAAC3F-4B65-4B8C-B3B2-49D4D0A4D14D}" srcOrd="0" destOrd="0" presId="urn:microsoft.com/office/officeart/2005/8/layout/hProcess3"/>
    <dgm:cxn modelId="{7AB088F2-1631-4C36-8B00-8455D662E1E0}" srcId="{665C99D3-5F9E-4B32-AE5C-19581973C35E}" destId="{4D6B9F28-0EB8-4015-9D14-80F500D9771A}" srcOrd="1" destOrd="0" parTransId="{20386C29-9DEE-4852-AD0D-32FF3199C275}" sibTransId="{7B4E1A69-E311-4CAA-8B0F-A72404D74380}"/>
    <dgm:cxn modelId="{4ACAA648-401D-4BDB-90F7-53B34078AFA8}" srcId="{D26A6F69-815A-49BE-A21A-02D11DF1BC33}" destId="{52D9BB59-395D-497C-BDD7-A70C3A19075D}" srcOrd="0" destOrd="0" parTransId="{15493A8E-6DCE-4858-9CF4-DC456E35CA2D}" sibTransId="{B93B3296-B257-4D40-8E28-7FC458D5A8B8}"/>
    <dgm:cxn modelId="{E6B70B3E-37DA-4F3C-9A65-D5F149ED67C1}" srcId="{4D6B9F28-0EB8-4015-9D14-80F500D9771A}" destId="{E5F5FD37-1577-4ED9-9067-9D7A768B43A1}" srcOrd="0" destOrd="0" parTransId="{6003CB2A-733D-4F4C-AD5B-A5C3BCE89812}" sibTransId="{EAA1F6F8-103D-40D0-A36A-E8F6933E3E71}"/>
    <dgm:cxn modelId="{71D2EC7F-0D96-4DE1-BAE0-50FF1FFFECA5}" type="presOf" srcId="{52D9BB59-395D-497C-BDD7-A70C3A19075D}" destId="{2833C373-6C2F-4C1B-8915-99A67396EA0E}" srcOrd="0" destOrd="0" presId="urn:microsoft.com/office/officeart/2005/8/layout/hProcess3"/>
    <dgm:cxn modelId="{F5B407E6-7598-4BAE-9D58-F60850F99D1D}" srcId="{D26A6F69-815A-49BE-A21A-02D11DF1BC33}" destId="{D81DF7BA-C852-4F75-8823-4CB28A531D01}" srcOrd="2" destOrd="0" parTransId="{D2F119BD-B175-4B67-8B57-20B1A10362F8}" sibTransId="{501EA86B-1CF8-4FC1-B839-0AC063911BA8}"/>
    <dgm:cxn modelId="{F368E3DF-4EEF-410C-B5E7-A056C0C0FBB8}" type="presOf" srcId="{4D6B9F28-0EB8-4015-9D14-80F500D9771A}" destId="{3C2075C2-CA59-4919-AC5D-E28AD12CB0D4}" srcOrd="0" destOrd="0" presId="urn:microsoft.com/office/officeart/2005/8/layout/hProcess3"/>
    <dgm:cxn modelId="{4AF11E01-F7BC-45BA-95A0-4DF0EF359696}" type="presOf" srcId="{D81DF7BA-C852-4F75-8823-4CB28A531D01}" destId="{2833C373-6C2F-4C1B-8915-99A67396EA0E}" srcOrd="0" destOrd="2" presId="urn:microsoft.com/office/officeart/2005/8/layout/hProcess3"/>
    <dgm:cxn modelId="{C6E876A9-BE10-47EF-B793-9E6757F61416}" type="presParOf" srcId="{16CAAC3F-4B65-4B8C-B3B2-49D4D0A4D14D}" destId="{5C6C8F6A-DDEF-49F2-B0F2-0A3E83A2B96E}" srcOrd="0" destOrd="0" presId="urn:microsoft.com/office/officeart/2005/8/layout/hProcess3"/>
    <dgm:cxn modelId="{CE16DA30-F27F-406C-B651-41C4EC043F38}" type="presParOf" srcId="{16CAAC3F-4B65-4B8C-B3B2-49D4D0A4D14D}" destId="{4AD9C75A-5DED-4E8A-884E-3F6B0EFB1A09}" srcOrd="1" destOrd="0" presId="urn:microsoft.com/office/officeart/2005/8/layout/hProcess3"/>
    <dgm:cxn modelId="{9503B938-A759-4C75-8903-3E71DA5483E4}" type="presParOf" srcId="{4AD9C75A-5DED-4E8A-884E-3F6B0EFB1A09}" destId="{689184D0-D73C-4636-94CC-2C16B777A9F7}" srcOrd="0" destOrd="0" presId="urn:microsoft.com/office/officeart/2005/8/layout/hProcess3"/>
    <dgm:cxn modelId="{8CD15434-548C-4B70-A8BC-319FB72C55A9}" type="presParOf" srcId="{4AD9C75A-5DED-4E8A-884E-3F6B0EFB1A09}" destId="{52DB76CC-AC00-4F96-93D1-DE79F6037427}" srcOrd="1" destOrd="0" presId="urn:microsoft.com/office/officeart/2005/8/layout/hProcess3"/>
    <dgm:cxn modelId="{41D665B3-8C62-4080-B886-6A91548662C4}" type="presParOf" srcId="{52DB76CC-AC00-4F96-93D1-DE79F6037427}" destId="{2EBFAD28-3B48-42DF-B3C2-1CAC68D01D35}" srcOrd="0" destOrd="0" presId="urn:microsoft.com/office/officeart/2005/8/layout/hProcess3"/>
    <dgm:cxn modelId="{6DA7A83B-0A77-426A-BD57-68CC02EFCBB1}" type="presParOf" srcId="{52DB76CC-AC00-4F96-93D1-DE79F6037427}" destId="{B09DC9DA-D23D-40AF-840D-12654AADE0BE}" srcOrd="1" destOrd="0" presId="urn:microsoft.com/office/officeart/2005/8/layout/hProcess3"/>
    <dgm:cxn modelId="{4FC867EA-236E-486A-9E5E-3C4BCD4E3EB8}" type="presParOf" srcId="{52DB76CC-AC00-4F96-93D1-DE79F6037427}" destId="{0FF88B20-0863-4E6A-8D51-C4C389F227CE}" srcOrd="2" destOrd="0" presId="urn:microsoft.com/office/officeart/2005/8/layout/hProcess3"/>
    <dgm:cxn modelId="{CAC6BDF1-FD41-4BAB-8D96-CEEF0852F40B}" type="presParOf" srcId="{52DB76CC-AC00-4F96-93D1-DE79F6037427}" destId="{F16FEBD6-C0D4-46E7-8363-C8C7AEB795BD}" srcOrd="3" destOrd="0" presId="urn:microsoft.com/office/officeart/2005/8/layout/hProcess3"/>
    <dgm:cxn modelId="{481F8D11-DD80-4440-BF62-96379405F2DD}" type="presParOf" srcId="{52DB76CC-AC00-4F96-93D1-DE79F6037427}" destId="{2833C373-6C2F-4C1B-8915-99A67396EA0E}" srcOrd="4" destOrd="0" presId="urn:microsoft.com/office/officeart/2005/8/layout/hProcess3"/>
    <dgm:cxn modelId="{7DD878C1-16E0-44B9-944A-A1A7649FB196}" type="presParOf" srcId="{4AD9C75A-5DED-4E8A-884E-3F6B0EFB1A09}" destId="{490D89DB-FA09-4782-8CDB-C2561F36AC5F}" srcOrd="2" destOrd="0" presId="urn:microsoft.com/office/officeart/2005/8/layout/hProcess3"/>
    <dgm:cxn modelId="{1FF03FF6-77FF-49C3-BC2A-AA289CED4FF7}" type="presParOf" srcId="{4AD9C75A-5DED-4E8A-884E-3F6B0EFB1A09}" destId="{301EFEBF-7F92-467D-88C6-26D6C1E732BE}" srcOrd="3" destOrd="0" presId="urn:microsoft.com/office/officeart/2005/8/layout/hProcess3"/>
    <dgm:cxn modelId="{EBB914DD-2353-4CF1-9AF9-B39D6FD66F11}" type="presParOf" srcId="{301EFEBF-7F92-467D-88C6-26D6C1E732BE}" destId="{74648471-32CA-4940-B877-15D07646093F}" srcOrd="0" destOrd="0" presId="urn:microsoft.com/office/officeart/2005/8/layout/hProcess3"/>
    <dgm:cxn modelId="{D479FF09-2618-46BE-B408-D0039FAFE03A}" type="presParOf" srcId="{301EFEBF-7F92-467D-88C6-26D6C1E732BE}" destId="{3C2075C2-CA59-4919-AC5D-E28AD12CB0D4}" srcOrd="1" destOrd="0" presId="urn:microsoft.com/office/officeart/2005/8/layout/hProcess3"/>
    <dgm:cxn modelId="{763EC5AF-9B6F-44B5-8E3D-B0CDE38A55ED}" type="presParOf" srcId="{301EFEBF-7F92-467D-88C6-26D6C1E732BE}" destId="{11AAD840-78B1-4691-94BC-ED974B809E23}" srcOrd="2" destOrd="0" presId="urn:microsoft.com/office/officeart/2005/8/layout/hProcess3"/>
    <dgm:cxn modelId="{D1CE7B0F-03D3-4960-B83F-00743D5184D0}" type="presParOf" srcId="{301EFEBF-7F92-467D-88C6-26D6C1E732BE}" destId="{62AE4DCB-6213-4F37-AAD6-A09A3B83FF51}" srcOrd="3" destOrd="0" presId="urn:microsoft.com/office/officeart/2005/8/layout/hProcess3"/>
    <dgm:cxn modelId="{D78F239C-0663-4C68-945B-F93C88F6EFA6}" type="presParOf" srcId="{301EFEBF-7F92-467D-88C6-26D6C1E732BE}" destId="{C9C7A8C3-DDD6-4758-BFCB-38C21A4E1F50}" srcOrd="4" destOrd="0" presId="urn:microsoft.com/office/officeart/2005/8/layout/hProcess3"/>
    <dgm:cxn modelId="{96B4BAD4-59D2-4F96-9B19-D7C984806ADA}" type="presParOf" srcId="{4AD9C75A-5DED-4E8A-884E-3F6B0EFB1A09}" destId="{A55405E3-FC57-4E6F-AA23-4606CC40A199}" srcOrd="4" destOrd="0" presId="urn:microsoft.com/office/officeart/2005/8/layout/hProcess3"/>
    <dgm:cxn modelId="{DA865C60-CE76-4189-8713-160FD9F8500C}" type="presParOf" srcId="{4AD9C75A-5DED-4E8A-884E-3F6B0EFB1A09}" destId="{A27CF740-9E2F-4D91-AC3A-E55D170B16DC}" srcOrd="5" destOrd="0" presId="urn:microsoft.com/office/officeart/2005/8/layout/hProcess3"/>
    <dgm:cxn modelId="{3867DE1D-5DD8-4BA6-97BA-0FF8189C3B59}" type="presParOf" srcId="{A27CF740-9E2F-4D91-AC3A-E55D170B16DC}" destId="{5427378B-A2F3-4550-A05A-5D91005CCB75}" srcOrd="0" destOrd="0" presId="urn:microsoft.com/office/officeart/2005/8/layout/hProcess3"/>
    <dgm:cxn modelId="{13171612-710C-47B4-8C49-3B39F313569B}" type="presParOf" srcId="{A27CF740-9E2F-4D91-AC3A-E55D170B16DC}" destId="{E53AD668-D688-4C36-A7E2-EE6F1C00641D}" srcOrd="1" destOrd="0" presId="urn:microsoft.com/office/officeart/2005/8/layout/hProcess3"/>
    <dgm:cxn modelId="{FDEF0E26-F598-4D5E-8B30-5F645901DCD1}" type="presParOf" srcId="{A27CF740-9E2F-4D91-AC3A-E55D170B16DC}" destId="{0775A403-F801-4B5C-96BB-1A087712B62E}" srcOrd="2" destOrd="0" presId="urn:microsoft.com/office/officeart/2005/8/layout/hProcess3"/>
    <dgm:cxn modelId="{996065A4-8EE3-4CA1-A44B-7BCDCD476939}" type="presParOf" srcId="{A27CF740-9E2F-4D91-AC3A-E55D170B16DC}" destId="{184D6AC3-CDED-4B89-AFE0-0813E0FA0D17}" srcOrd="3" destOrd="0" presId="urn:microsoft.com/office/officeart/2005/8/layout/hProcess3"/>
    <dgm:cxn modelId="{03EFC2EC-079C-4AAD-A789-39765AEEFBF1}" type="presParOf" srcId="{A27CF740-9E2F-4D91-AC3A-E55D170B16DC}" destId="{8697DA29-350A-4F4A-B5CB-1F40865CB3D9}" srcOrd="4" destOrd="0" presId="urn:microsoft.com/office/officeart/2005/8/layout/hProcess3"/>
    <dgm:cxn modelId="{33315E82-B192-4ED5-B508-B75906587172}" type="presParOf" srcId="{4AD9C75A-5DED-4E8A-884E-3F6B0EFB1A09}" destId="{0049C0AB-6D36-443F-9B5A-D039744C5EB2}" srcOrd="6" destOrd="0" presId="urn:microsoft.com/office/officeart/2005/8/layout/hProcess3"/>
    <dgm:cxn modelId="{CA143E6D-2D42-435D-B5EB-519192218FED}" type="presParOf" srcId="{4AD9C75A-5DED-4E8A-884E-3F6B0EFB1A09}" destId="{E05E69F7-8C8A-4295-9E9D-C11F7EF1708B}" srcOrd="7" destOrd="0" presId="urn:microsoft.com/office/officeart/2005/8/layout/hProcess3"/>
    <dgm:cxn modelId="{93BFF846-6622-446E-A439-2A33E4BE7778}" type="presParOf" srcId="{4AD9C75A-5DED-4E8A-884E-3F6B0EFB1A09}" destId="{4ADC509C-3103-476A-A760-DCFBE0E7A55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F1B10-0549-4033-8801-E80E502E5933}">
      <dsp:nvSpPr>
        <dsp:cNvPr id="0" name=""/>
        <dsp:cNvSpPr/>
      </dsp:nvSpPr>
      <dsp:spPr>
        <a:xfrm>
          <a:off x="4356483" y="919016"/>
          <a:ext cx="156627" cy="686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78"/>
              </a:lnTo>
              <a:lnTo>
                <a:pt x="156627" y="6861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63B2-8422-4C5A-B748-B1DECF63E5F7}">
      <dsp:nvSpPr>
        <dsp:cNvPr id="0" name=""/>
        <dsp:cNvSpPr/>
      </dsp:nvSpPr>
      <dsp:spPr>
        <a:xfrm>
          <a:off x="4199856" y="919016"/>
          <a:ext cx="156627" cy="686178"/>
        </a:xfrm>
        <a:custGeom>
          <a:avLst/>
          <a:gdLst/>
          <a:ahLst/>
          <a:cxnLst/>
          <a:rect l="0" t="0" r="0" b="0"/>
          <a:pathLst>
            <a:path>
              <a:moveTo>
                <a:pt x="156627" y="0"/>
              </a:moveTo>
              <a:lnTo>
                <a:pt x="156627" y="686178"/>
              </a:lnTo>
              <a:lnTo>
                <a:pt x="0" y="6861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FE477-D1BC-465B-B42F-8B04F0B709BE}">
      <dsp:nvSpPr>
        <dsp:cNvPr id="0" name=""/>
        <dsp:cNvSpPr/>
      </dsp:nvSpPr>
      <dsp:spPr>
        <a:xfrm>
          <a:off x="4356483" y="919016"/>
          <a:ext cx="902473" cy="1372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728"/>
              </a:lnTo>
              <a:lnTo>
                <a:pt x="902473" y="1215728"/>
              </a:lnTo>
              <a:lnTo>
                <a:pt x="902473" y="137235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F9C8-BB28-4FD0-986E-D844B715CE3A}">
      <dsp:nvSpPr>
        <dsp:cNvPr id="0" name=""/>
        <dsp:cNvSpPr/>
      </dsp:nvSpPr>
      <dsp:spPr>
        <a:xfrm>
          <a:off x="6161430" y="4096319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757A-1C1B-40EC-BFC7-28C15F92C9B0}">
      <dsp:nvSpPr>
        <dsp:cNvPr id="0" name=""/>
        <dsp:cNvSpPr/>
      </dsp:nvSpPr>
      <dsp:spPr>
        <a:xfrm>
          <a:off x="6115710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07E6F-CF9D-42F2-981A-F70152649EDB}">
      <dsp:nvSpPr>
        <dsp:cNvPr id="0" name=""/>
        <dsp:cNvSpPr/>
      </dsp:nvSpPr>
      <dsp:spPr>
        <a:xfrm>
          <a:off x="4356483" y="4096319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649BE-7F93-4648-9919-6649871549D9}">
      <dsp:nvSpPr>
        <dsp:cNvPr id="0" name=""/>
        <dsp:cNvSpPr/>
      </dsp:nvSpPr>
      <dsp:spPr>
        <a:xfrm>
          <a:off x="3454010" y="3037218"/>
          <a:ext cx="2707420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2707420" y="156627"/>
              </a:lnTo>
              <a:lnTo>
                <a:pt x="27074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8EC12-A38B-431D-8C09-3C6F1330C999}">
      <dsp:nvSpPr>
        <dsp:cNvPr id="0" name=""/>
        <dsp:cNvSpPr/>
      </dsp:nvSpPr>
      <dsp:spPr>
        <a:xfrm>
          <a:off x="2505817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8094-6C5D-4FCA-A35A-D5E6E86C55C0}">
      <dsp:nvSpPr>
        <dsp:cNvPr id="0" name=""/>
        <dsp:cNvSpPr/>
      </dsp:nvSpPr>
      <dsp:spPr>
        <a:xfrm>
          <a:off x="2551537" y="3037218"/>
          <a:ext cx="902473" cy="313255"/>
        </a:xfrm>
        <a:custGeom>
          <a:avLst/>
          <a:gdLst/>
          <a:ahLst/>
          <a:cxnLst/>
          <a:rect l="0" t="0" r="0" b="0"/>
          <a:pathLst>
            <a:path>
              <a:moveTo>
                <a:pt x="902473" y="0"/>
              </a:moveTo>
              <a:lnTo>
                <a:pt x="90247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57103-FF52-445E-B6DB-EDC3C1625A24}">
      <dsp:nvSpPr>
        <dsp:cNvPr id="0" name=""/>
        <dsp:cNvSpPr/>
      </dsp:nvSpPr>
      <dsp:spPr>
        <a:xfrm>
          <a:off x="700870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D8662-8499-42F3-98FB-4F81E8C47510}">
      <dsp:nvSpPr>
        <dsp:cNvPr id="0" name=""/>
        <dsp:cNvSpPr/>
      </dsp:nvSpPr>
      <dsp:spPr>
        <a:xfrm>
          <a:off x="746590" y="3037218"/>
          <a:ext cx="2707420" cy="313255"/>
        </a:xfrm>
        <a:custGeom>
          <a:avLst/>
          <a:gdLst/>
          <a:ahLst/>
          <a:cxnLst/>
          <a:rect l="0" t="0" r="0" b="0"/>
          <a:pathLst>
            <a:path>
              <a:moveTo>
                <a:pt x="2707420" y="0"/>
              </a:moveTo>
              <a:lnTo>
                <a:pt x="2707420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5717A-7A49-4D0D-9B4A-BB9EC9C3B477}">
      <dsp:nvSpPr>
        <dsp:cNvPr id="0" name=""/>
        <dsp:cNvSpPr/>
      </dsp:nvSpPr>
      <dsp:spPr>
        <a:xfrm>
          <a:off x="3454010" y="919016"/>
          <a:ext cx="902473" cy="1372356"/>
        </a:xfrm>
        <a:custGeom>
          <a:avLst/>
          <a:gdLst/>
          <a:ahLst/>
          <a:cxnLst/>
          <a:rect l="0" t="0" r="0" b="0"/>
          <a:pathLst>
            <a:path>
              <a:moveTo>
                <a:pt x="902473" y="0"/>
              </a:moveTo>
              <a:lnTo>
                <a:pt x="902473" y="1215728"/>
              </a:lnTo>
              <a:lnTo>
                <a:pt x="0" y="1215728"/>
              </a:lnTo>
              <a:lnTo>
                <a:pt x="0" y="137235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404E1-F075-426A-B8E1-550A3931A212}">
      <dsp:nvSpPr>
        <dsp:cNvPr id="0" name=""/>
        <dsp:cNvSpPr/>
      </dsp:nvSpPr>
      <dsp:spPr>
        <a:xfrm>
          <a:off x="3610638" y="173171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Geral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Pamela</a:t>
          </a:r>
          <a:endParaRPr lang="pt-BR" sz="1400" kern="1200" dirty="0"/>
        </a:p>
      </dsp:txBody>
      <dsp:txXfrm>
        <a:off x="3610638" y="173171"/>
        <a:ext cx="1491691" cy="745845"/>
      </dsp:txXfrm>
    </dsp:sp>
    <dsp:sp modelId="{A3C619F5-50D3-45AF-8A37-E7EDB6D1CAA7}">
      <dsp:nvSpPr>
        <dsp:cNvPr id="0" name=""/>
        <dsp:cNvSpPr/>
      </dsp:nvSpPr>
      <dsp:spPr>
        <a:xfrm>
          <a:off x="2708164" y="2291373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de Produção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Leandro</a:t>
          </a:r>
          <a:endParaRPr lang="pt-BR" sz="1400" kern="1200" dirty="0"/>
        </a:p>
      </dsp:txBody>
      <dsp:txXfrm>
        <a:off x="2708164" y="2291373"/>
        <a:ext cx="1491691" cy="745845"/>
      </dsp:txXfrm>
    </dsp:sp>
    <dsp:sp modelId="{14FDF140-F984-4121-BC67-57DCA5E398A9}">
      <dsp:nvSpPr>
        <dsp:cNvPr id="0" name=""/>
        <dsp:cNvSpPr/>
      </dsp:nvSpPr>
      <dsp:spPr>
        <a:xfrm>
          <a:off x="744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Chefe de Hardware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Leandro</a:t>
          </a:r>
          <a:endParaRPr lang="pt-BR" sz="1400" kern="1200" dirty="0"/>
        </a:p>
      </dsp:txBody>
      <dsp:txXfrm>
        <a:off x="744" y="3350474"/>
        <a:ext cx="1491691" cy="745845"/>
      </dsp:txXfrm>
    </dsp:sp>
    <dsp:sp modelId="{00F4276C-2B5D-443F-98DF-147E8D549143}">
      <dsp:nvSpPr>
        <dsp:cNvPr id="0" name=""/>
        <dsp:cNvSpPr/>
      </dsp:nvSpPr>
      <dsp:spPr>
        <a:xfrm>
          <a:off x="744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 de Hardware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Diego</a:t>
          </a:r>
          <a:endParaRPr lang="pt-BR" sz="1400" kern="1200" dirty="0"/>
        </a:p>
      </dsp:txBody>
      <dsp:txXfrm>
        <a:off x="744" y="4409575"/>
        <a:ext cx="1491691" cy="745845"/>
      </dsp:txXfrm>
    </dsp:sp>
    <dsp:sp modelId="{CF094A21-03C6-468C-95AC-942DC2F47320}">
      <dsp:nvSpPr>
        <dsp:cNvPr id="0" name=""/>
        <dsp:cNvSpPr/>
      </dsp:nvSpPr>
      <dsp:spPr>
        <a:xfrm>
          <a:off x="1805691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Chefe de embarcados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Eduardo</a:t>
          </a:r>
          <a:endParaRPr lang="pt-BR" sz="1400" kern="1200" dirty="0"/>
        </a:p>
      </dsp:txBody>
      <dsp:txXfrm>
        <a:off x="1805691" y="3350474"/>
        <a:ext cx="1491691" cy="745845"/>
      </dsp:txXfrm>
    </dsp:sp>
    <dsp:sp modelId="{6A9146B2-0562-42BB-A2AF-88E576D1B055}">
      <dsp:nvSpPr>
        <dsp:cNvPr id="0" name=""/>
        <dsp:cNvSpPr/>
      </dsp:nvSpPr>
      <dsp:spPr>
        <a:xfrm>
          <a:off x="1805691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Embarcados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Tiago e Charamba</a:t>
          </a:r>
          <a:endParaRPr lang="pt-BR" sz="1400" kern="1200" dirty="0"/>
        </a:p>
      </dsp:txBody>
      <dsp:txXfrm>
        <a:off x="1805691" y="4409575"/>
        <a:ext cx="1491691" cy="745845"/>
      </dsp:txXfrm>
    </dsp:sp>
    <dsp:sp modelId="{723293C5-DF02-44B7-8966-AE155212F0DD}">
      <dsp:nvSpPr>
        <dsp:cNvPr id="0" name=""/>
        <dsp:cNvSpPr/>
      </dsp:nvSpPr>
      <dsp:spPr>
        <a:xfrm>
          <a:off x="5415585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Chefe de Software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Augusto</a:t>
          </a:r>
          <a:endParaRPr lang="pt-BR" sz="1400" kern="1200" dirty="0"/>
        </a:p>
      </dsp:txBody>
      <dsp:txXfrm>
        <a:off x="5415585" y="3350474"/>
        <a:ext cx="1491691" cy="745845"/>
      </dsp:txXfrm>
    </dsp:sp>
    <dsp:sp modelId="{9C86D856-BA09-4D86-AAB6-35A03A56AC92}">
      <dsp:nvSpPr>
        <dsp:cNvPr id="0" name=""/>
        <dsp:cNvSpPr/>
      </dsp:nvSpPr>
      <dsp:spPr>
        <a:xfrm>
          <a:off x="3610638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de Servidor e BD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Filipe e Bruno</a:t>
          </a:r>
          <a:endParaRPr lang="pt-BR" sz="1400" kern="1200" dirty="0"/>
        </a:p>
      </dsp:txBody>
      <dsp:txXfrm>
        <a:off x="3610638" y="4409575"/>
        <a:ext cx="1491691" cy="745845"/>
      </dsp:txXfrm>
    </dsp:sp>
    <dsp:sp modelId="{A33B6DEC-7924-461D-9158-A2FD3E9D48D8}">
      <dsp:nvSpPr>
        <dsp:cNvPr id="0" name=""/>
        <dsp:cNvSpPr/>
      </dsp:nvSpPr>
      <dsp:spPr>
        <a:xfrm>
          <a:off x="5415585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 Web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Aline e José</a:t>
          </a:r>
          <a:endParaRPr lang="pt-BR" sz="1400" kern="1200" dirty="0"/>
        </a:p>
      </dsp:txBody>
      <dsp:txXfrm>
        <a:off x="5415585" y="4409575"/>
        <a:ext cx="1491691" cy="745845"/>
      </dsp:txXfrm>
    </dsp:sp>
    <dsp:sp modelId="{B1C60024-8586-4B6E-9C1C-0F6E6B624FC9}">
      <dsp:nvSpPr>
        <dsp:cNvPr id="0" name=""/>
        <dsp:cNvSpPr/>
      </dsp:nvSpPr>
      <dsp:spPr>
        <a:xfrm>
          <a:off x="7220531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Mobile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Leonardo e Raphael</a:t>
          </a:r>
          <a:endParaRPr lang="pt-BR" sz="1400" kern="1200" dirty="0"/>
        </a:p>
      </dsp:txBody>
      <dsp:txXfrm>
        <a:off x="7220531" y="4409575"/>
        <a:ext cx="1491691" cy="745845"/>
      </dsp:txXfrm>
    </dsp:sp>
    <dsp:sp modelId="{F62EC9EF-41BA-4D24-8CDA-B8750BD620EC}">
      <dsp:nvSpPr>
        <dsp:cNvPr id="0" name=""/>
        <dsp:cNvSpPr/>
      </dsp:nvSpPr>
      <dsp:spPr>
        <a:xfrm>
          <a:off x="4513111" y="2291373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Financeiro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Márcio</a:t>
          </a:r>
          <a:endParaRPr lang="pt-BR" sz="1400" kern="1200" dirty="0"/>
        </a:p>
      </dsp:txBody>
      <dsp:txXfrm>
        <a:off x="4513111" y="2291373"/>
        <a:ext cx="1491691" cy="745845"/>
      </dsp:txXfrm>
    </dsp:sp>
    <dsp:sp modelId="{02AB4218-DA5D-48BF-BF77-518A6F937DFD}">
      <dsp:nvSpPr>
        <dsp:cNvPr id="0" name=""/>
        <dsp:cNvSpPr/>
      </dsp:nvSpPr>
      <dsp:spPr>
        <a:xfrm>
          <a:off x="2708164" y="1232272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de Tecnologia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Rodolfo</a:t>
          </a:r>
          <a:endParaRPr lang="pt-BR" sz="1400" kern="1200" dirty="0"/>
        </a:p>
      </dsp:txBody>
      <dsp:txXfrm>
        <a:off x="2708164" y="1232272"/>
        <a:ext cx="1491691" cy="745845"/>
      </dsp:txXfrm>
    </dsp:sp>
    <dsp:sp modelId="{CF4F8FBD-DA8F-442B-934F-26258F2B7A8E}">
      <dsp:nvSpPr>
        <dsp:cNvPr id="0" name=""/>
        <dsp:cNvSpPr/>
      </dsp:nvSpPr>
      <dsp:spPr>
        <a:xfrm>
          <a:off x="4513111" y="1232272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de Usabilidade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Walber</a:t>
          </a:r>
          <a:endParaRPr lang="pt-BR" sz="1400" kern="1200" dirty="0"/>
        </a:p>
      </dsp:txBody>
      <dsp:txXfrm>
        <a:off x="4513111" y="1232272"/>
        <a:ext cx="1491691" cy="7458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C509C-3103-476A-A760-DCFBE0E7A553}">
      <dsp:nvSpPr>
        <dsp:cNvPr id="0" name=""/>
        <dsp:cNvSpPr/>
      </dsp:nvSpPr>
      <dsp:spPr>
        <a:xfrm>
          <a:off x="0" y="219235"/>
          <a:ext cx="8568952" cy="2833402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7DA29-350A-4F4A-B5CB-1F40865CB3D9}">
      <dsp:nvSpPr>
        <dsp:cNvPr id="0" name=""/>
        <dsp:cNvSpPr/>
      </dsp:nvSpPr>
      <dsp:spPr>
        <a:xfrm>
          <a:off x="5647223" y="2485957"/>
          <a:ext cx="2064832" cy="226335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Refinamento e ajustes do sistema;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Apresentação</a:t>
          </a:r>
          <a:endParaRPr lang="pt-BR" sz="2300" kern="1200" dirty="0"/>
        </a:p>
      </dsp:txBody>
      <dsp:txXfrm>
        <a:off x="5647223" y="2485957"/>
        <a:ext cx="2064832" cy="2263359"/>
      </dsp:txXfrm>
    </dsp:sp>
    <dsp:sp modelId="{E53AD668-D688-4C36-A7E2-EE6F1C00641D}">
      <dsp:nvSpPr>
        <dsp:cNvPr id="0" name=""/>
        <dsp:cNvSpPr/>
      </dsp:nvSpPr>
      <dsp:spPr>
        <a:xfrm>
          <a:off x="5647223" y="927585"/>
          <a:ext cx="2064832" cy="141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Feira de projetos</a:t>
          </a:r>
        </a:p>
      </dsp:txBody>
      <dsp:txXfrm>
        <a:off x="5647223" y="927585"/>
        <a:ext cx="2064832" cy="1416701"/>
      </dsp:txXfrm>
    </dsp:sp>
    <dsp:sp modelId="{C9C7A8C3-DDD6-4758-BFCB-38C21A4E1F50}">
      <dsp:nvSpPr>
        <dsp:cNvPr id="0" name=""/>
        <dsp:cNvSpPr/>
      </dsp:nvSpPr>
      <dsp:spPr>
        <a:xfrm>
          <a:off x="3169424" y="2485957"/>
          <a:ext cx="2064832" cy="226335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Servidor Completo;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Comunicação com as interfaces;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Serviços funcionando;</a:t>
          </a:r>
          <a:endParaRPr lang="pt-BR" sz="2300" kern="1200" dirty="0"/>
        </a:p>
      </dsp:txBody>
      <dsp:txXfrm>
        <a:off x="3169424" y="2485957"/>
        <a:ext cx="2064832" cy="2263359"/>
      </dsp:txXfrm>
    </dsp:sp>
    <dsp:sp modelId="{3C2075C2-CA59-4919-AC5D-E28AD12CB0D4}">
      <dsp:nvSpPr>
        <dsp:cNvPr id="0" name=""/>
        <dsp:cNvSpPr/>
      </dsp:nvSpPr>
      <dsp:spPr>
        <a:xfrm>
          <a:off x="3169424" y="927585"/>
          <a:ext cx="2064832" cy="141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Segundo Release</a:t>
          </a:r>
        </a:p>
      </dsp:txBody>
      <dsp:txXfrm>
        <a:off x="3169424" y="927585"/>
        <a:ext cx="2064832" cy="1416701"/>
      </dsp:txXfrm>
    </dsp:sp>
    <dsp:sp modelId="{2833C373-6C2F-4C1B-8915-99A67396EA0E}">
      <dsp:nvSpPr>
        <dsp:cNvPr id="0" name=""/>
        <dsp:cNvSpPr/>
      </dsp:nvSpPr>
      <dsp:spPr>
        <a:xfrm>
          <a:off x="691624" y="2485957"/>
          <a:ext cx="2064832" cy="226335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Sensor completo;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Comunicação com o servidor;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Interfaces;</a:t>
          </a:r>
          <a:endParaRPr lang="pt-BR" sz="2300" kern="1200" dirty="0"/>
        </a:p>
      </dsp:txBody>
      <dsp:txXfrm>
        <a:off x="691624" y="2485957"/>
        <a:ext cx="2064832" cy="2263359"/>
      </dsp:txXfrm>
    </dsp:sp>
    <dsp:sp modelId="{B09DC9DA-D23D-40AF-840D-12654AADE0BE}">
      <dsp:nvSpPr>
        <dsp:cNvPr id="0" name=""/>
        <dsp:cNvSpPr/>
      </dsp:nvSpPr>
      <dsp:spPr>
        <a:xfrm>
          <a:off x="691624" y="927585"/>
          <a:ext cx="2064832" cy="141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Primeiro Release</a:t>
          </a:r>
          <a:endParaRPr lang="pt-BR" sz="2800" kern="1200" dirty="0"/>
        </a:p>
      </dsp:txBody>
      <dsp:txXfrm>
        <a:off x="691624" y="927585"/>
        <a:ext cx="2064832" cy="141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5959-8967-4006-A6EF-6C7A07376D48}" type="datetimeFigureOut">
              <a:rPr lang="pt-BR" smtClean="0"/>
              <a:pPr/>
              <a:t>14/11/2011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D07E-2560-488C-AD01-41CBFE0D1BE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</a:t>
            </a:r>
            <a:r>
              <a:rPr lang="pt-BR" baseline="0" dirty="0" smtClean="0"/>
              <a:t> site</a:t>
            </a:r>
            <a:r>
              <a:rPr lang="pt-BR" dirty="0" smtClean="0"/>
              <a:t> </a:t>
            </a:r>
          </a:p>
          <a:p>
            <a:r>
              <a:rPr lang="pt-BR" dirty="0" smtClean="0"/>
              <a:t>1- Cliente acessa</a:t>
            </a:r>
            <a:r>
              <a:rPr lang="pt-BR" baseline="0" dirty="0" smtClean="0"/>
              <a:t> o site;</a:t>
            </a:r>
            <a:endParaRPr lang="pt-BR" dirty="0" smtClean="0"/>
          </a:p>
          <a:p>
            <a:r>
              <a:rPr lang="pt-BR" dirty="0" smtClean="0"/>
              <a:t>2 -</a:t>
            </a:r>
            <a:r>
              <a:rPr lang="pt-BR" baseline="0" dirty="0" smtClean="0"/>
              <a:t> Na própria </a:t>
            </a:r>
            <a:r>
              <a:rPr lang="pt-BR" baseline="0" dirty="0" err="1" smtClean="0"/>
              <a:t>home-page</a:t>
            </a:r>
            <a:r>
              <a:rPr lang="pt-BR" baseline="0" dirty="0" smtClean="0"/>
              <a:t> ele poderá visualizar o mapa os pontos alagados;</a:t>
            </a:r>
          </a:p>
          <a:p>
            <a:r>
              <a:rPr lang="pt-BR" baseline="0" dirty="0" smtClean="0"/>
              <a:t>3-  Ele escolherá um dos pontos e assim encontrará informações mais detalhadas sobre tal ponto;</a:t>
            </a:r>
          </a:p>
          <a:p>
            <a:r>
              <a:rPr lang="pt-BR" baseline="0" dirty="0" smtClean="0"/>
              <a:t>4- Na opção de cadastro, ele irá para uma página com o cadastro onde poderá informar dados, escolher as vias em que deseja receber informações através de uma listagem ou desenhar sua rota no mapa, e escolher o tipo de alerta que deseja receber, inclusive baixar o aplicativo;</a:t>
            </a:r>
          </a:p>
          <a:p>
            <a:r>
              <a:rPr lang="pt-BR" baseline="0" dirty="0" smtClean="0"/>
              <a:t>5-  Já cadastrado, o cliente pode ir direto a página de entrada, onde visualizará apenas as informações de interesse;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alagamento;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alagamento;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Nesse slides, propomos explicar a possibilidade de ligar o sensor da rua com o sistema de alerta já existente de um prédio comercial ou residência que</a:t>
            </a:r>
            <a:r>
              <a:rPr lang="pt-BR" baseline="0" dirty="0" smtClean="0"/>
              <a:t> possuem compartimentos subterrâneos( garagens, estacionamentos, almoxerifados) ou contratar a instalação de sensores e sistemas de alerta ou ativação de bombas dentro ou próximos ao prédio.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eu imaginei</a:t>
            </a:r>
            <a:r>
              <a:rPr lang="pt-BR" baseline="0" dirty="0" smtClean="0"/>
              <a:t> agora nosso modelo de negócio: Temos uma lado público e um lado privado</a:t>
            </a:r>
          </a:p>
          <a:p>
            <a:pPr>
              <a:buFontTx/>
              <a:buChar char="-"/>
            </a:pPr>
            <a:r>
              <a:rPr lang="pt-BR" baseline="0" dirty="0" smtClean="0"/>
              <a:t>Público: corresponderia a vender o sistema para a prefeitura e o banco de dados com as informações de alagamento, </a:t>
            </a:r>
            <a:r>
              <a:rPr lang="pt-BR" baseline="0" dirty="0" err="1" smtClean="0"/>
              <a:t>indice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pluviometrico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para demais órgãos públicos que desejam tais dados além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. O motorista comum não pagaria nada, as informações estariam disponíveis no site de graça, bem como o aplicativo no </a:t>
            </a:r>
            <a:r>
              <a:rPr lang="pt-BR" baseline="0" dirty="0" err="1" smtClean="0"/>
              <a:t>smartphone</a:t>
            </a:r>
            <a:r>
              <a:rPr lang="pt-BR" baseline="0" dirty="0" smtClean="0"/>
              <a:t> também seria gratuito. </a:t>
            </a:r>
          </a:p>
          <a:p>
            <a:pPr>
              <a:buFontTx/>
              <a:buChar char="-"/>
            </a:pPr>
            <a:r>
              <a:rPr lang="pt-BR" baseline="0" dirty="0" smtClean="0"/>
              <a:t> Particular: neste caso entra os apartamentos com garagens subterrâneas ou, em um caso mais genérico, qualquer estabelecimento com algum compartimento subterrâneo. Neste caso, os síndicos, </a:t>
            </a:r>
            <a:r>
              <a:rPr lang="pt-BR" baseline="0" dirty="0" err="1" smtClean="0"/>
              <a:t>condominos</a:t>
            </a:r>
            <a:r>
              <a:rPr lang="pt-BR" baseline="0" dirty="0" smtClean="0"/>
              <a:t> ou proprietários iriam instalar o sensor personalizado em frente ao seu estabelecimento e iriam definir um valor mínimo onde eles já querem ser avisados sobre o nível de água na rua. Eles também teriam a possibilidade de escolher a forma de alarme, ou sonoro ou acionando alguma bomba, ou ambos. Ai neste caso prestaríamos uma serviço personalizado para cada estabelecimento. É neste caso que eu acho interessante o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 para avisar sempre que a garagem estivesse enchendo.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F18E1-2A1E-4F6A-A74E-51B09AEEC49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A4984-98FB-4413-98D4-D8CD1EBEAD5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FDE1F-248A-4A1A-9AF6-97942B6BB71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C12A-CB3F-4199-868D-88D862FC15F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FB89-6822-42C3-97C4-1012A76024D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BEAD-4F13-4ECE-9C04-3C42969A9395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A7B38-2E41-4A52-B9F6-1C8E57FFC50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B1B0-E592-4348-B453-70C925DCA28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69FA-92BF-402F-9726-5BB1748995A5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443AA-868E-4AF5-A02E-39F50726B14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B79CB-3F5D-4B31-A585-DB4D7146993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09C561-63A4-44DC-88CA-A4B6491CDE3A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1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10.pn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7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 descr="pluviara_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437112"/>
            <a:ext cx="6933334" cy="1650794"/>
          </a:xfrm>
          <a:prstGeom prst="rect">
            <a:avLst/>
          </a:prstGeom>
        </p:spPr>
      </p:pic>
      <p:pic>
        <p:nvPicPr>
          <p:cNvPr id="7" name="Imagem 6" descr="reeforge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54590"/>
            <a:ext cx="4419255" cy="13462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35696" y="22768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Apresenta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9600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que seria ideal?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520280" cy="252028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131840" y="1628800"/>
            <a:ext cx="5616624" cy="1180004"/>
            <a:chOff x="3131840" y="1628800"/>
            <a:chExt cx="5616624" cy="1180004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3131840" y="1628800"/>
              <a:ext cx="5616624" cy="864096"/>
            </a:xfrm>
            <a:prstGeom prst="wedgeRoundRectCallout">
              <a:avLst>
                <a:gd name="adj1" fmla="val -55508"/>
                <a:gd name="adj2" fmla="val 93422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275856" y="1700808"/>
              <a:ext cx="540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+mj-lt"/>
                </a:rPr>
                <a:t>Se houvesse um site com informações:</a:t>
              </a:r>
            </a:p>
            <a:p>
              <a:endParaRPr lang="pt-BR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059832" y="2924944"/>
            <a:ext cx="6084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Atualizadas;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Relevantes;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Precisas quanto a localização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;</a:t>
            </a:r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Pudessem ser personalizadas de acordo com as 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suas necessidades;</a:t>
            </a:r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Com bastante praticidade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;</a:t>
            </a:r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Com informações adicionais de tráfego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;</a:t>
            </a:r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pt-BR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9600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que seria ideal?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Imagem 8" descr="Man_Black_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06" y="3068960"/>
            <a:ext cx="2012647" cy="2438400"/>
          </a:xfrm>
          <a:prstGeom prst="rect">
            <a:avLst/>
          </a:prstGeom>
        </p:spPr>
      </p:pic>
      <p:sp>
        <p:nvSpPr>
          <p:cNvPr id="10" name="Texto explicativo retangular com cantos arredondados 9"/>
          <p:cNvSpPr/>
          <p:nvPr/>
        </p:nvSpPr>
        <p:spPr>
          <a:xfrm>
            <a:off x="2627784" y="1916832"/>
            <a:ext cx="5976664" cy="864096"/>
          </a:xfrm>
          <a:prstGeom prst="wedgeRoundRectCallout">
            <a:avLst>
              <a:gd name="adj1" fmla="val -51068"/>
              <a:gd name="adj2" fmla="val 10785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Se houvesse um sistema de monitoramento das ruas: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059832" y="3284984"/>
            <a:ext cx="6084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Em tempo real;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Mapeando os pontos alagados;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Informação da altura de água 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nas ruas;</a:t>
            </a:r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Um histórico de várias medições;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Informações adicionais de índice pluviométricos;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Interface prática;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Possibilite comunicação com os cidadãos;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425184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que existe atualmente?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348880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CGE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AlagaSP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PUB</a:t>
            </a:r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425184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CGE e AlagaSP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Imagem 4" descr="C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032448" cy="270917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Imagem 5" descr="AlagaSP1.png"/>
          <p:cNvPicPr>
            <a:picLocks noChangeAspect="1"/>
          </p:cNvPicPr>
          <p:nvPr/>
        </p:nvPicPr>
        <p:blipFill>
          <a:blip r:embed="rId4" cstate="print"/>
          <a:srcRect l="5196" t="2192" r="9175" b="5737"/>
          <a:stretch>
            <a:fillRect/>
          </a:stretch>
        </p:blipFill>
        <p:spPr>
          <a:xfrm>
            <a:off x="6804248" y="3284984"/>
            <a:ext cx="2016224" cy="3024336"/>
          </a:xfrm>
          <a:prstGeom prst="rect">
            <a:avLst/>
          </a:prstGeom>
        </p:spPr>
      </p:pic>
      <p:pic>
        <p:nvPicPr>
          <p:cNvPr id="10" name="Imagem 9" descr="CGE_históri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72816"/>
            <a:ext cx="4032448" cy="27363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323528" y="2420888"/>
            <a:ext cx="3816424" cy="50405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179512" y="4797152"/>
            <a:ext cx="4752528" cy="1800200"/>
            <a:chOff x="1691680" y="4725144"/>
            <a:chExt cx="4752528" cy="1800200"/>
          </a:xfrm>
        </p:grpSpPr>
        <p:sp>
          <p:nvSpPr>
            <p:cNvPr id="9" name="Texto explicativo retangular com cantos arredondados 8"/>
            <p:cNvSpPr/>
            <p:nvPr/>
          </p:nvSpPr>
          <p:spPr>
            <a:xfrm rot="10800000">
              <a:off x="1691680" y="4725144"/>
              <a:ext cx="4752528" cy="1800200"/>
            </a:xfrm>
            <a:prstGeom prst="wedgeRoundRectCallout">
              <a:avLst>
                <a:gd name="adj1" fmla="val 6789"/>
                <a:gd name="adj2" fmla="val 7789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835696" y="4869160"/>
              <a:ext cx="460851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Não possui meios de personalização;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Não há meios de reportar alagamentos no próprio site;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Não há uma medição confiável;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Não há alertas;</a:t>
              </a:r>
              <a:endPara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sp>
        <p:nvSpPr>
          <p:cNvPr id="13" name="Retângulo 12"/>
          <p:cNvSpPr/>
          <p:nvPr/>
        </p:nvSpPr>
        <p:spPr>
          <a:xfrm>
            <a:off x="6876256" y="4797152"/>
            <a:ext cx="1908720" cy="3600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 descr="AlagaSP2.png"/>
          <p:cNvPicPr>
            <a:picLocks noChangeAspect="1"/>
          </p:cNvPicPr>
          <p:nvPr/>
        </p:nvPicPr>
        <p:blipFill>
          <a:blip r:embed="rId6" cstate="print"/>
          <a:srcRect l="5128" t="3448" r="7692" b="5172"/>
          <a:stretch>
            <a:fillRect/>
          </a:stretch>
        </p:blipFill>
        <p:spPr>
          <a:xfrm>
            <a:off x="6804248" y="3284984"/>
            <a:ext cx="2021659" cy="3151409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6876256" y="4869160"/>
            <a:ext cx="1872208" cy="79208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4572000" y="1556792"/>
            <a:ext cx="3816424" cy="1656184"/>
            <a:chOff x="4572000" y="1556792"/>
            <a:chExt cx="3816424" cy="1656184"/>
          </a:xfrm>
        </p:grpSpPr>
        <p:sp>
          <p:nvSpPr>
            <p:cNvPr id="16" name="Texto explicativo retangular com cantos arredondados 15"/>
            <p:cNvSpPr/>
            <p:nvPr/>
          </p:nvSpPr>
          <p:spPr>
            <a:xfrm>
              <a:off x="4572000" y="1556792"/>
              <a:ext cx="3744416" cy="1656184"/>
            </a:xfrm>
            <a:prstGeom prst="wedgeRoundRectCallout">
              <a:avLst>
                <a:gd name="adj1" fmla="val -60"/>
                <a:gd name="adj2" fmla="val 75467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644008" y="1628800"/>
              <a:ext cx="3744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+mj-lt"/>
                </a:rPr>
                <a:t>Versão portátil do CGE;</a:t>
              </a:r>
            </a:p>
            <a:p>
              <a:r>
                <a:rPr lang="pt-BR" sz="20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+mj-lt"/>
                </a:rPr>
                <a:t>Não há alertas;</a:t>
              </a:r>
            </a:p>
            <a:p>
              <a:r>
                <a:rPr lang="pt-BR" sz="20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+mj-lt"/>
                </a:rPr>
                <a:t>Não há serviços de localização;</a:t>
              </a:r>
            </a:p>
            <a:p>
              <a:r>
                <a:rPr lang="pt-BR" sz="20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+mj-lt"/>
                </a:rPr>
                <a:t>Não há personalização;</a:t>
              </a:r>
              <a:endParaRPr lang="pt-BR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425184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PUB - Cingapura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7" name="Imagem 16" descr="alexandraca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3546258" cy="240638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499992" y="2564904"/>
            <a:ext cx="3456384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Sistema de monitoramento dos canais do país</a:t>
            </a:r>
            <a:endParaRPr lang="pt-BR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Imagem 19" descr="PUB.png"/>
          <p:cNvPicPr>
            <a:picLocks noChangeAspect="1"/>
          </p:cNvPicPr>
          <p:nvPr/>
        </p:nvPicPr>
        <p:blipFill>
          <a:blip r:embed="rId4" cstate="print"/>
          <a:srcRect t="8333" r="8621"/>
          <a:stretch>
            <a:fillRect/>
          </a:stretch>
        </p:blipFill>
        <p:spPr>
          <a:xfrm>
            <a:off x="4283968" y="2097532"/>
            <a:ext cx="4104456" cy="25556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Imagem 20" descr="PUB.png"/>
          <p:cNvPicPr>
            <a:picLocks noChangeAspect="1"/>
          </p:cNvPicPr>
          <p:nvPr/>
        </p:nvPicPr>
        <p:blipFill>
          <a:blip r:embed="rId5" cstate="print"/>
          <a:srcRect r="6612"/>
          <a:stretch>
            <a:fillRect/>
          </a:stretch>
        </p:blipFill>
        <p:spPr>
          <a:xfrm>
            <a:off x="179512" y="1963350"/>
            <a:ext cx="8208912" cy="28338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CaixaDeTexto 21"/>
          <p:cNvSpPr txBox="1"/>
          <p:nvPr/>
        </p:nvSpPr>
        <p:spPr>
          <a:xfrm>
            <a:off x="1259632" y="4941168"/>
            <a:ext cx="6768752" cy="1464231"/>
          </a:xfrm>
          <a:prstGeom prst="roundRect">
            <a:avLst>
              <a:gd name="adj" fmla="val 177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Não há dados sobre água nas ruas;</a:t>
            </a:r>
          </a:p>
          <a:p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Não há meios de adquirir o sensor ou serviço especial;</a:t>
            </a:r>
          </a:p>
          <a:p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Somente um tipo de alerta SMS;</a:t>
            </a:r>
          </a:p>
          <a:p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Não há uma portabilidade;</a:t>
            </a:r>
            <a:endParaRPr lang="pt-BR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luviara_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840635" cy="1866818"/>
          </a:xfrm>
          <a:prstGeom prst="rect">
            <a:avLst/>
          </a:prstGeom>
        </p:spPr>
      </p:pic>
      <p:pic>
        <p:nvPicPr>
          <p:cNvPr id="5" name="Imagem 4" descr="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1008112" cy="10081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2492896"/>
            <a:ext cx="7416824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Sistema de monitoramento das ruas alagadas em tempo real;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8" name="Imagem 7" descr="Bullho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373216"/>
            <a:ext cx="792088" cy="792088"/>
          </a:xfrm>
          <a:prstGeom prst="rect">
            <a:avLst/>
          </a:prstGeom>
        </p:spPr>
      </p:pic>
      <p:pic>
        <p:nvPicPr>
          <p:cNvPr id="9" name="Imagem 8" descr="Grap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789040"/>
            <a:ext cx="1008112" cy="1008112"/>
          </a:xfrm>
          <a:prstGeom prst="rect">
            <a:avLst/>
          </a:prstGeom>
        </p:spPr>
      </p:pic>
      <p:pic>
        <p:nvPicPr>
          <p:cNvPr id="10" name="Imagem 9" descr="Inf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5373216"/>
            <a:ext cx="864096" cy="86409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691680" y="400506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Mapeamento dos pontos alagados</a:t>
            </a:r>
            <a:endParaRPr lang="pt-BR" sz="20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Sistema de alertas</a:t>
            </a:r>
            <a:endParaRPr lang="pt-BR" sz="20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3789040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Evolução do alagamento ao longo do dia;</a:t>
            </a:r>
          </a:p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Histórico de alagamentos das ruas;</a:t>
            </a:r>
            <a:endParaRPr lang="pt-BR" sz="20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544522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Informação relevante e atualizada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6693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67744" y="33265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Estrutura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Seta para a direita 5"/>
          <p:cNvSpPr/>
          <p:nvPr/>
        </p:nvSpPr>
        <p:spPr>
          <a:xfrm rot="19318731">
            <a:off x="3072222" y="4638940"/>
            <a:ext cx="1555239" cy="576064"/>
          </a:xfrm>
          <a:prstGeom prst="rightArrow">
            <a:avLst>
              <a:gd name="adj1" fmla="val 50000"/>
              <a:gd name="adj2" fmla="val 712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montada_320x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2649692" cy="4736326"/>
          </a:xfrm>
          <a:prstGeom prst="rect">
            <a:avLst/>
          </a:prstGeom>
        </p:spPr>
      </p:pic>
      <p:pic>
        <p:nvPicPr>
          <p:cNvPr id="8" name="Imagem 7" descr="explodida- color_320x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2376264" cy="5544616"/>
          </a:xfrm>
          <a:prstGeom prst="rect">
            <a:avLst/>
          </a:prstGeom>
        </p:spPr>
      </p:pic>
      <p:pic>
        <p:nvPicPr>
          <p:cNvPr id="10" name="Imagem 9" descr="boia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692696"/>
            <a:ext cx="2627185" cy="2232248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>
            <a:off x="7452320" y="3140968"/>
            <a:ext cx="720080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boia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365104"/>
            <a:ext cx="2592288" cy="2201066"/>
          </a:xfrm>
          <a:prstGeom prst="rect">
            <a:avLst/>
          </a:prstGeom>
        </p:spPr>
      </p:pic>
      <p:pic>
        <p:nvPicPr>
          <p:cNvPr id="13" name="Imagem 12" descr="alert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4221088"/>
            <a:ext cx="931168" cy="931168"/>
          </a:xfrm>
          <a:prstGeom prst="rect">
            <a:avLst/>
          </a:prstGeom>
        </p:spPr>
      </p:pic>
      <p:pic>
        <p:nvPicPr>
          <p:cNvPr id="20" name="Imagem 19" descr="img_alagamen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66935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339752" y="112474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Funcionamento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8" name="Grupo 17"/>
          <p:cNvGrpSpPr/>
          <p:nvPr/>
        </p:nvGrpSpPr>
        <p:grpSpPr>
          <a:xfrm rot="6666871">
            <a:off x="3378950" y="4815460"/>
            <a:ext cx="760080" cy="1051060"/>
            <a:chOff x="2352211" y="4622312"/>
            <a:chExt cx="760080" cy="1051060"/>
          </a:xfrm>
        </p:grpSpPr>
        <p:sp>
          <p:nvSpPr>
            <p:cNvPr id="15" name="Lua 14"/>
            <p:cNvSpPr/>
            <p:nvPr/>
          </p:nvSpPr>
          <p:spPr>
            <a:xfrm rot="2042653">
              <a:off x="2651809" y="4872236"/>
              <a:ext cx="297881" cy="759446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Lua 15"/>
            <p:cNvSpPr/>
            <p:nvPr/>
          </p:nvSpPr>
          <p:spPr>
            <a:xfrm rot="2042653">
              <a:off x="2858896" y="5121103"/>
              <a:ext cx="253395" cy="552269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Lua 16"/>
            <p:cNvSpPr/>
            <p:nvPr/>
          </p:nvSpPr>
          <p:spPr>
            <a:xfrm rot="2042653">
              <a:off x="2352211" y="4622312"/>
              <a:ext cx="438091" cy="950378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9" name="Texto explicativo em seta para a direita 18"/>
          <p:cNvSpPr/>
          <p:nvPr/>
        </p:nvSpPr>
        <p:spPr>
          <a:xfrm>
            <a:off x="827584" y="5229200"/>
            <a:ext cx="2376264" cy="531252"/>
          </a:xfrm>
          <a:prstGeom prst="rightArrowCallout">
            <a:avLst>
              <a:gd name="adj1" fmla="val 19784"/>
              <a:gd name="adj2" fmla="val 17176"/>
              <a:gd name="adj3" fmla="val 51079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Comunicação por GSM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1" grpId="0" animBg="1"/>
      <p:bldP spid="11" grpId="1" animBg="1"/>
      <p:bldP spid="14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6248817" y="92526"/>
            <a:ext cx="2643663" cy="650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0" y="4243907"/>
            <a:ext cx="2484277" cy="2424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Lua 18"/>
          <p:cNvSpPr/>
          <p:nvPr/>
        </p:nvSpPr>
        <p:spPr>
          <a:xfrm rot="13431149">
            <a:off x="929138" y="621129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Lua 19"/>
          <p:cNvSpPr/>
          <p:nvPr/>
        </p:nvSpPr>
        <p:spPr>
          <a:xfrm rot="13431149">
            <a:off x="772894" y="519667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Lua 20"/>
          <p:cNvSpPr/>
          <p:nvPr/>
        </p:nvSpPr>
        <p:spPr>
          <a:xfrm rot="13431149">
            <a:off x="1134339" y="783941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419872" y="42930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Servidor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V="1">
            <a:off x="3635896" y="1340768"/>
            <a:ext cx="0" cy="1363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04248" y="4869160"/>
            <a:ext cx="1008112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4293096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Usuário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" y="4679176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4797152"/>
            <a:ext cx="1008112" cy="6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2608" y="432027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Cliente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343183" cy="1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44008" y="62068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SGBD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H="1">
            <a:off x="3821662" y="1556792"/>
            <a:ext cx="30258" cy="1147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C:\Users\TEMP\Downloads\[pluviara]android-iphone-3g-300x3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342800" cy="134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4427984" y="4293096"/>
            <a:ext cx="1937083" cy="960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4499992" y="4077072"/>
            <a:ext cx="1853663" cy="875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54061" y="629910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CLIENTE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04248" y="18864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USUÁRIO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1619672" y="1628800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315960" y="3933056"/>
            <a:ext cx="743872" cy="394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9" idx="3"/>
          </p:cNvCxnSpPr>
          <p:nvPr/>
        </p:nvCxnSpPr>
        <p:spPr>
          <a:xfrm flipV="1">
            <a:off x="2486659" y="4089121"/>
            <a:ext cx="803024" cy="415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4422994" y="2161780"/>
            <a:ext cx="2453262" cy="1084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6977" y="1844824"/>
            <a:ext cx="2519279" cy="1118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92280" y="83671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 Mobile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9" name="Imagem 38" descr="como-desbloquear-celular-nok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2996952"/>
            <a:ext cx="1328936" cy="1328936"/>
          </a:xfrm>
          <a:prstGeom prst="rect">
            <a:avLst/>
          </a:prstGeom>
        </p:spPr>
      </p:pic>
      <p:cxnSp>
        <p:nvCxnSpPr>
          <p:cNvPr id="41" name="Conector de seta reta 40"/>
          <p:cNvCxnSpPr>
            <a:endCxn id="3076" idx="3"/>
          </p:cNvCxnSpPr>
          <p:nvPr/>
        </p:nvCxnSpPr>
        <p:spPr>
          <a:xfrm flipH="1">
            <a:off x="4488582" y="3429000"/>
            <a:ext cx="2675706" cy="663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4499992" y="3717032"/>
            <a:ext cx="2736304" cy="38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7020272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SMS Celular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0722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9" grpId="0" animBg="1"/>
      <p:bldP spid="20" grpId="0" animBg="1"/>
      <p:bldP spid="21" grpId="0" animBg="1"/>
      <p:bldP spid="23" grpId="0"/>
      <p:bldP spid="3" grpId="0"/>
      <p:bldP spid="29" grpId="0"/>
      <p:bldP spid="4" grpId="0"/>
      <p:bldP spid="5" grpId="0"/>
      <p:bldP spid="6" grpId="0"/>
      <p:bldP spid="10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13" name="Imagem 12" descr="moni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2656"/>
            <a:ext cx="2438400" cy="2438400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 rot="19379489">
            <a:off x="2453969" y="2595394"/>
            <a:ext cx="2232248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TelaCadast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340768"/>
            <a:ext cx="8280920" cy="4032448"/>
          </a:xfrm>
          <a:prstGeom prst="rect">
            <a:avLst/>
          </a:prstGeom>
        </p:spPr>
      </p:pic>
      <p:pic>
        <p:nvPicPr>
          <p:cNvPr id="12" name="Imagem 11" descr="TelaLog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340768"/>
            <a:ext cx="8280920" cy="3807498"/>
          </a:xfrm>
          <a:prstGeom prst="rect">
            <a:avLst/>
          </a:prstGeom>
        </p:spPr>
      </p:pic>
      <p:pic>
        <p:nvPicPr>
          <p:cNvPr id="16" name="Imagem 15" descr="Cadastrar_EnderecoSiteUsuari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340769"/>
            <a:ext cx="8280920" cy="4608512"/>
          </a:xfrm>
          <a:prstGeom prst="rect">
            <a:avLst/>
          </a:prstGeom>
        </p:spPr>
      </p:pic>
      <p:pic>
        <p:nvPicPr>
          <p:cNvPr id="17" name="Imagem 16" descr="Cadastrar_EnderecoSiteUsuario_IntemTabelaSelecionad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340768"/>
            <a:ext cx="8280920" cy="4608512"/>
          </a:xfrm>
          <a:prstGeom prst="rect">
            <a:avLst/>
          </a:prstGeom>
        </p:spPr>
      </p:pic>
      <p:pic>
        <p:nvPicPr>
          <p:cNvPr id="18" name="Imagem 17" descr="MeusEnderecosSiteUsuari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1340768"/>
            <a:ext cx="8280920" cy="4559969"/>
          </a:xfrm>
          <a:prstGeom prst="rect">
            <a:avLst/>
          </a:prstGeom>
        </p:spPr>
      </p:pic>
      <p:pic>
        <p:nvPicPr>
          <p:cNvPr id="19" name="Imagem 18" descr="MeusEnderecosSiteUsuario_ItemSelecionad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1340768"/>
            <a:ext cx="8280920" cy="4559660"/>
          </a:xfrm>
          <a:prstGeom prst="rect">
            <a:avLst/>
          </a:prstGeom>
        </p:spPr>
      </p:pic>
      <p:pic>
        <p:nvPicPr>
          <p:cNvPr id="20" name="Imagem 19" descr="Cadastrar_RotaSiteUsuari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1340768"/>
            <a:ext cx="8280920" cy="4615061"/>
          </a:xfrm>
          <a:prstGeom prst="rect">
            <a:avLst/>
          </a:prstGeom>
        </p:spPr>
      </p:pic>
      <p:pic>
        <p:nvPicPr>
          <p:cNvPr id="21" name="Imagem 20" descr="RotasSiteUsuari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528" y="1340769"/>
            <a:ext cx="8280920" cy="4645374"/>
          </a:xfrm>
          <a:prstGeom prst="rect">
            <a:avLst/>
          </a:prstGeom>
        </p:spPr>
      </p:pic>
      <p:pic>
        <p:nvPicPr>
          <p:cNvPr id="22" name="Imagem 21" descr="RotasSiteUsuario_RotaSelecionad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3528" y="1340768"/>
            <a:ext cx="8280920" cy="464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6" name="Imagem 5" descr="hp_ipaq_2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149080"/>
            <a:ext cx="3052541" cy="2158314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597873">
            <a:off x="2504936" y="4704587"/>
            <a:ext cx="1708838" cy="820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NovaInterface_H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030729"/>
            <a:ext cx="2987824" cy="4938295"/>
          </a:xfrm>
          <a:prstGeom prst="rect">
            <a:avLst/>
          </a:prstGeom>
        </p:spPr>
      </p:pic>
      <p:pic>
        <p:nvPicPr>
          <p:cNvPr id="12" name="Imagem 11" descr="NovaInterface_Ma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9" y="1052736"/>
            <a:ext cx="2952328" cy="4896544"/>
          </a:xfrm>
          <a:prstGeom prst="rect">
            <a:avLst/>
          </a:prstGeom>
        </p:spPr>
      </p:pic>
      <p:pic>
        <p:nvPicPr>
          <p:cNvPr id="13" name="Imagem 12" descr="NovaInterface_Ro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052736"/>
            <a:ext cx="2952328" cy="4896544"/>
          </a:xfrm>
          <a:prstGeom prst="rect">
            <a:avLst/>
          </a:prstGeom>
        </p:spPr>
      </p:pic>
      <p:pic>
        <p:nvPicPr>
          <p:cNvPr id="15" name="Imagem 14" descr="NovaInterface_Rot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052736"/>
            <a:ext cx="2976530" cy="4896544"/>
          </a:xfrm>
          <a:prstGeom prst="rect">
            <a:avLst/>
          </a:prstGeom>
        </p:spPr>
      </p:pic>
      <p:pic>
        <p:nvPicPr>
          <p:cNvPr id="16" name="Imagem 15" descr="NovaInterface_Rota_Sensor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1052736"/>
            <a:ext cx="2952328" cy="4896544"/>
          </a:xfrm>
          <a:prstGeom prst="rect">
            <a:avLst/>
          </a:prstGeom>
        </p:spPr>
      </p:pic>
      <p:pic>
        <p:nvPicPr>
          <p:cNvPr id="17" name="Imagem 16" descr="NovaInterface_Favorito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1052736"/>
            <a:ext cx="2972190" cy="489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Índice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6449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Quem somos?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 contexto 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Os cenários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 que existe atualmente? 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Nossa solução: O Pluviara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Cenários com Pluviara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Modelo de negócios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Status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Report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2.2</a:t>
            </a:r>
          </a:p>
          <a:p>
            <a:pPr>
              <a:buNone/>
            </a:pP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2012647" cy="2438400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9931452">
            <a:off x="2634071" y="2758066"/>
            <a:ext cx="1957222" cy="820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moni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682824"/>
            <a:ext cx="2808312" cy="2808312"/>
          </a:xfrm>
          <a:prstGeom prst="rect">
            <a:avLst/>
          </a:prstGeom>
        </p:spPr>
      </p:pic>
      <p:pic>
        <p:nvPicPr>
          <p:cNvPr id="11" name="Imagem 10" descr="HomeCli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0748" y="1412776"/>
            <a:ext cx="7507490" cy="483976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331640" y="2924944"/>
            <a:ext cx="792088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HistoricoClien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1412776"/>
            <a:ext cx="7560840" cy="482453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203848" y="3933056"/>
            <a:ext cx="5328592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115616" y="1412170"/>
            <a:ext cx="7560840" cy="4832629"/>
            <a:chOff x="1115616" y="1412170"/>
            <a:chExt cx="7560840" cy="4832629"/>
          </a:xfrm>
        </p:grpSpPr>
        <p:pic>
          <p:nvPicPr>
            <p:cNvPr id="14" name="Imagem 13" descr="HistoricoCliente[RPA_Selecionada]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616" y="1412170"/>
              <a:ext cx="7560840" cy="4832629"/>
            </a:xfrm>
            <a:prstGeom prst="rect">
              <a:avLst/>
            </a:prstGeom>
          </p:spPr>
        </p:pic>
        <p:pic>
          <p:nvPicPr>
            <p:cNvPr id="15" name="Imagem 14" descr="graph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4208" y="4077072"/>
              <a:ext cx="1551632" cy="101815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o transeunte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Imagem 6" descr="girls_accessing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775968" cy="201622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23528" y="1700808"/>
            <a:ext cx="4248472" cy="2088232"/>
            <a:chOff x="323528" y="1700808"/>
            <a:chExt cx="4248472" cy="2088232"/>
          </a:xfrm>
        </p:grpSpPr>
        <p:sp>
          <p:nvSpPr>
            <p:cNvPr id="8" name="Texto explicativo retangular com cantos arredondados 7"/>
            <p:cNvSpPr/>
            <p:nvPr/>
          </p:nvSpPr>
          <p:spPr>
            <a:xfrm>
              <a:off x="323528" y="1700808"/>
              <a:ext cx="4248472" cy="2088232"/>
            </a:xfrm>
            <a:prstGeom prst="wedgeRoundRectCallout">
              <a:avLst>
                <a:gd name="adj1" fmla="val 20909"/>
                <a:gd name="adj2" fmla="val 59846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67544" y="1772816"/>
              <a:ext cx="39604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latin typeface="+mj-lt"/>
                </a:rPr>
                <a:t>Informação relevante e atualizadas do local alagado e do nível de alagamento;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latin typeface="+mj-lt"/>
                </a:rPr>
                <a:t>Serviços de cadastros, receber alertas, locais favoritos, sugestão de rotas, </a:t>
              </a:r>
              <a:r>
                <a:rPr lang="pt-BR" sz="2000" dirty="0" err="1" smtClean="0">
                  <a:latin typeface="+mj-lt"/>
                </a:rPr>
                <a:t>etc</a:t>
              </a:r>
              <a:r>
                <a:rPr lang="pt-BR" sz="2000" dirty="0" smtClean="0">
                  <a:latin typeface="+mj-lt"/>
                </a:rPr>
                <a:t>;</a:t>
              </a:r>
              <a:endParaRPr lang="pt-BR" sz="2000" dirty="0">
                <a:latin typeface="+mj-lt"/>
              </a:endParaRPr>
            </a:p>
          </p:txBody>
        </p:sp>
      </p:grpSp>
      <p:pic>
        <p:nvPicPr>
          <p:cNvPr id="11" name="Imagem 10" descr="teen-girl-tex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00808"/>
            <a:ext cx="2115049" cy="288032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788024" y="4869160"/>
            <a:ext cx="4032448" cy="1584176"/>
            <a:chOff x="4788024" y="4869160"/>
            <a:chExt cx="4032448" cy="1584176"/>
          </a:xfrm>
        </p:grpSpPr>
        <p:sp>
          <p:nvSpPr>
            <p:cNvPr id="12" name="Texto explicativo retangular com cantos arredondados 11"/>
            <p:cNvSpPr/>
            <p:nvPr/>
          </p:nvSpPr>
          <p:spPr>
            <a:xfrm rot="10800000">
              <a:off x="4788024" y="4869160"/>
              <a:ext cx="4032448" cy="1584176"/>
            </a:xfrm>
            <a:prstGeom prst="wedgeRoundRectCallout">
              <a:avLst>
                <a:gd name="adj1" fmla="val -32544"/>
                <a:gd name="adj2" fmla="val 7465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932040" y="4941168"/>
              <a:ext cx="38884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+mj-lt"/>
                </a:rPr>
                <a:t>Portabilidade;</a:t>
              </a:r>
            </a:p>
            <a:p>
              <a:r>
                <a:rPr lang="pt-BR" dirty="0" smtClean="0">
                  <a:latin typeface="+mj-lt"/>
                </a:rPr>
                <a:t>Interfaces fáceis e práticas;</a:t>
              </a:r>
            </a:p>
            <a:p>
              <a:r>
                <a:rPr lang="pt-BR" dirty="0" smtClean="0">
                  <a:latin typeface="+mj-lt"/>
                </a:rPr>
                <a:t>O melhor meio para evitar alagamentos  ao sair de casa ou voltar do trabalho</a:t>
              </a: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Pluviara: para proprietários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Imagem 3" descr="n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581128"/>
            <a:ext cx="2255912" cy="1839978"/>
          </a:xfrm>
          <a:prstGeom prst="rect">
            <a:avLst/>
          </a:prstGeom>
        </p:spPr>
      </p:pic>
      <p:pic>
        <p:nvPicPr>
          <p:cNvPr id="5" name="Imagem 4" descr="garagemAlag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3" y="1628800"/>
            <a:ext cx="2872660" cy="2160240"/>
          </a:xfrm>
          <a:prstGeom prst="rect">
            <a:avLst/>
          </a:prstGeom>
        </p:spPr>
      </p:pic>
      <p:sp>
        <p:nvSpPr>
          <p:cNvPr id="8" name="Lua 7"/>
          <p:cNvSpPr/>
          <p:nvPr/>
        </p:nvSpPr>
        <p:spPr>
          <a:xfrm rot="12143035">
            <a:off x="3652473" y="3543937"/>
            <a:ext cx="369231" cy="734100"/>
          </a:xfrm>
          <a:prstGeom prst="moon">
            <a:avLst>
              <a:gd name="adj" fmla="val 4259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Lua 8"/>
          <p:cNvSpPr/>
          <p:nvPr/>
        </p:nvSpPr>
        <p:spPr>
          <a:xfrm rot="12251781">
            <a:off x="3872138" y="3558010"/>
            <a:ext cx="516958" cy="1072773"/>
          </a:xfrm>
          <a:prstGeom prst="moon">
            <a:avLst>
              <a:gd name="adj" fmla="val 41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Lua 9"/>
          <p:cNvSpPr/>
          <p:nvPr/>
        </p:nvSpPr>
        <p:spPr>
          <a:xfrm rot="12307188">
            <a:off x="4248260" y="3610320"/>
            <a:ext cx="463613" cy="1292060"/>
          </a:xfrm>
          <a:prstGeom prst="moon">
            <a:avLst>
              <a:gd name="adj" fmla="val 452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plaza alagado dent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933056"/>
            <a:ext cx="2808312" cy="2327920"/>
          </a:xfrm>
          <a:prstGeom prst="rect">
            <a:avLst/>
          </a:prstGeom>
        </p:spPr>
      </p:pic>
      <p:pic>
        <p:nvPicPr>
          <p:cNvPr id="7" name="Imagem 6" descr="Bullh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068960"/>
            <a:ext cx="1096888" cy="1096888"/>
          </a:xfrm>
          <a:prstGeom prst="rect">
            <a:avLst/>
          </a:prstGeom>
        </p:spPr>
      </p:pic>
      <p:pic>
        <p:nvPicPr>
          <p:cNvPr id="12" name="Imagem 11" descr="offic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3356992"/>
            <a:ext cx="2226782" cy="1702487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4499992" y="1556792"/>
            <a:ext cx="3960440" cy="1826334"/>
            <a:chOff x="4499992" y="1556792"/>
            <a:chExt cx="3960440" cy="1826334"/>
          </a:xfrm>
        </p:grpSpPr>
        <p:sp>
          <p:nvSpPr>
            <p:cNvPr id="14" name="Texto explicativo retangular com cantos arredondados 13"/>
            <p:cNvSpPr/>
            <p:nvPr/>
          </p:nvSpPr>
          <p:spPr>
            <a:xfrm>
              <a:off x="4499992" y="1556792"/>
              <a:ext cx="3960440" cy="1512168"/>
            </a:xfrm>
            <a:prstGeom prst="wedgeRoundRectCallout">
              <a:avLst>
                <a:gd name="adj1" fmla="val -40570"/>
                <a:gd name="adj2" fmla="val 68913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716016" y="1628800"/>
              <a:ext cx="36724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t-BR" dirty="0" smtClean="0">
                  <a:latin typeface="+mj-lt"/>
                </a:rPr>
                <a:t>Instalação do sensor nas garagens de prédio ou em frente ao mesmo;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>
                  <a:latin typeface="+mj-lt"/>
                </a:rPr>
                <a:t>Personalização do alarme e serviços oferecidos;</a:t>
              </a:r>
            </a:p>
            <a:p>
              <a:endParaRPr lang="pt-BR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os cidadãos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61764" y="1340768"/>
          <a:ext cx="882047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</p:spPr>
        <p:txBody>
          <a:bodyPr/>
          <a:lstStyle/>
          <a:p>
            <a:r>
              <a:rPr lang="pt-B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as autoridades</a:t>
            </a:r>
            <a:endParaRPr lang="pt-B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988840"/>
            <a:ext cx="47525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T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Confiável;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Precisa quanto ao local e nível de água;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lang="pt-BR" sz="32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Armazenada em um histórico;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Maior comunicação com a população;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Imagem 4" descr="planej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3740404" cy="273630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</p:spPr>
        <p:txBody>
          <a:bodyPr/>
          <a:lstStyle/>
          <a:p>
            <a:r>
              <a:rPr lang="pt-B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as autoridades</a:t>
            </a:r>
            <a:endParaRPr lang="pt-B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61764" y="1340768"/>
          <a:ext cx="882047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4122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Modelo de negócio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8064" y="5157192"/>
            <a:ext cx="3744416" cy="1080120"/>
          </a:xfrm>
          <a:prstGeom prst="rect">
            <a:avLst/>
          </a:prstGeom>
          <a:noFill/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0" name="Imagem 59" descr="Modelo de negoc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494" y="1124744"/>
            <a:ext cx="8869013" cy="5391903"/>
          </a:xfrm>
          <a:prstGeom prst="rect">
            <a:avLst/>
          </a:prstGeom>
        </p:spPr>
      </p:pic>
      <p:sp>
        <p:nvSpPr>
          <p:cNvPr id="61" name="Retângulo de cantos arredondados 60"/>
          <p:cNvSpPr/>
          <p:nvPr/>
        </p:nvSpPr>
        <p:spPr>
          <a:xfrm>
            <a:off x="7164288" y="1772816"/>
            <a:ext cx="1656184" cy="86409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164288" y="2708920"/>
            <a:ext cx="1656184" cy="86409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7236296" y="3789040"/>
            <a:ext cx="1656184" cy="11521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de cantos arredondados 63"/>
          <p:cNvSpPr/>
          <p:nvPr/>
        </p:nvSpPr>
        <p:spPr>
          <a:xfrm>
            <a:off x="3563888" y="1700808"/>
            <a:ext cx="1656184" cy="11521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de cantos arredondados 64"/>
          <p:cNvSpPr/>
          <p:nvPr/>
        </p:nvSpPr>
        <p:spPr>
          <a:xfrm>
            <a:off x="3563888" y="2852936"/>
            <a:ext cx="1656184" cy="79208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de cantos arredondados 69"/>
          <p:cNvSpPr/>
          <p:nvPr/>
        </p:nvSpPr>
        <p:spPr>
          <a:xfrm>
            <a:off x="3563888" y="3717032"/>
            <a:ext cx="1656184" cy="14401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de cantos arredondados 70"/>
          <p:cNvSpPr/>
          <p:nvPr/>
        </p:nvSpPr>
        <p:spPr>
          <a:xfrm>
            <a:off x="5364088" y="1556792"/>
            <a:ext cx="1728192" cy="144016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5220072" y="5517232"/>
            <a:ext cx="2088232" cy="936104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de cantos arredondados 72"/>
          <p:cNvSpPr/>
          <p:nvPr/>
        </p:nvSpPr>
        <p:spPr>
          <a:xfrm>
            <a:off x="7308304" y="5301208"/>
            <a:ext cx="1584176" cy="79208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Agenda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C509C-3103-476A-A760-DCFBE0E7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ADC509C-3103-476A-A760-DCFBE0E7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ADC509C-3103-476A-A760-DCFBE0E7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DC9DA-D23D-40AF-840D-12654AADE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9DC9DA-D23D-40AF-840D-12654AADE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9DC9DA-D23D-40AF-840D-12654AADE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3C373-6C2F-4C1B-8915-99A67396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833C373-6C2F-4C1B-8915-99A67396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833C373-6C2F-4C1B-8915-99A67396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075C2-CA59-4919-AC5D-E28AD12C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C2075C2-CA59-4919-AC5D-E28AD12C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C2075C2-CA59-4919-AC5D-E28AD12C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7A8C3-DDD6-4758-BFCB-38C21A4E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9C7A8C3-DDD6-4758-BFCB-38C21A4E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9C7A8C3-DDD6-4758-BFCB-38C21A4E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AD668-D688-4C36-A7E2-EE6F1C00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53AD668-D688-4C36-A7E2-EE6F1C00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53AD668-D688-4C36-A7E2-EE6F1C00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97DA29-350A-4F4A-B5CB-1F40865C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697DA29-350A-4F4A-B5CB-1F40865C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697DA29-350A-4F4A-B5CB-1F40865C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2.2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Imagem 4" descr="spell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13176"/>
            <a:ext cx="1219048" cy="1219048"/>
          </a:xfrm>
          <a:prstGeom prst="rect">
            <a:avLst/>
          </a:prstGeom>
        </p:spPr>
      </p:pic>
      <p:pic>
        <p:nvPicPr>
          <p:cNvPr id="6" name="Imagem 5" descr="messagebox_war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73016"/>
            <a:ext cx="1219200" cy="1219200"/>
          </a:xfrm>
          <a:prstGeom prst="rect">
            <a:avLst/>
          </a:prstGeom>
        </p:spPr>
      </p:pic>
      <p:pic>
        <p:nvPicPr>
          <p:cNvPr id="7" name="Imagem 6" descr="e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988840"/>
            <a:ext cx="1219200" cy="12192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71800" y="54452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Concluídas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40050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Atrasadas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234888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Fora do prazo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2.2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2132856"/>
          <a:ext cx="8352927" cy="39839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5112568"/>
                <a:gridCol w="1440159"/>
              </a:tblGrid>
              <a:tr h="334235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rowSpan="8">
                  <a:txBody>
                    <a:bodyPr/>
                    <a:lstStyle/>
                    <a:p>
                      <a:r>
                        <a:rPr lang="pt-BR" dirty="0" smtClean="0"/>
                        <a:t>Site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r>
                        <a:rPr lang="pt-BR" baseline="0" dirty="0" smtClean="0"/>
                        <a:t> + </a:t>
                      </a:r>
                      <a:r>
                        <a:rPr lang="pt-BR" baseline="0" dirty="0" err="1" smtClean="0"/>
                        <a:t>server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1- Implementar</a:t>
                      </a:r>
                      <a:r>
                        <a:rPr lang="pt-BR" baseline="0" dirty="0" smtClean="0"/>
                        <a:t> interface do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2-</a:t>
                      </a:r>
                      <a:r>
                        <a:rPr lang="pt-BR" baseline="0" dirty="0" smtClean="0"/>
                        <a:t> Validação da interface com o cliente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3- </a:t>
                      </a:r>
                      <a:r>
                        <a:rPr lang="pt-BR" dirty="0" smtClean="0"/>
                        <a:t>Implementar</a:t>
                      </a:r>
                      <a:r>
                        <a:rPr lang="pt-BR" baseline="0" dirty="0" smtClean="0"/>
                        <a:t> tela de cadastro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4-</a:t>
                      </a:r>
                      <a:r>
                        <a:rPr lang="pt-BR" baseline="0" dirty="0" smtClean="0"/>
                        <a:t> Implementar e testar cadastro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5- </a:t>
                      </a:r>
                      <a:r>
                        <a:rPr lang="pt-BR" dirty="0" smtClean="0"/>
                        <a:t>Implementar</a:t>
                      </a:r>
                      <a:r>
                        <a:rPr lang="pt-BR" baseline="0" dirty="0" smtClean="0"/>
                        <a:t> interface do usuário </a:t>
                      </a:r>
                      <a:r>
                        <a:rPr lang="pt-BR" baseline="0" dirty="0" err="1" smtClean="0"/>
                        <a:t>logado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Validação com os usuários da interface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smtClean="0"/>
                        <a:t>Correções, ajustes e testes das requisições do site ao BD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8-  </a:t>
                      </a:r>
                      <a:r>
                        <a:rPr lang="pt-BR" dirty="0" smtClean="0"/>
                        <a:t>Integração</a:t>
                      </a:r>
                      <a:r>
                        <a:rPr lang="pt-BR" baseline="0" dirty="0" smtClean="0"/>
                        <a:t> do BD com o aplicativo móvel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580112" y="1916832"/>
            <a:ext cx="3384376" cy="1728192"/>
            <a:chOff x="5580112" y="1916832"/>
            <a:chExt cx="3384376" cy="1728192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5580112" y="1916832"/>
              <a:ext cx="3384376" cy="1728192"/>
            </a:xfrm>
            <a:prstGeom prst="wedgeRoundRectCallout">
              <a:avLst>
                <a:gd name="adj1" fmla="val -50228"/>
                <a:gd name="adj2" fmla="val 83413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724128" y="1988840"/>
              <a:ext cx="30243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Motivos: Integrantes ocupados</a:t>
              </a:r>
            </a:p>
            <a:p>
              <a:r>
                <a:rPr lang="pt-BR" dirty="0" smtClean="0"/>
                <a:t>Plano: validação com modelos de interface</a:t>
              </a:r>
            </a:p>
            <a:p>
              <a:r>
                <a:rPr lang="pt-BR" dirty="0" smtClean="0"/>
                <a:t>Atraso: 1 semana</a:t>
              </a:r>
              <a:endParaRPr lang="pt-BR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4176464" cy="1152128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12961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sz="5100" dirty="0" smtClean="0">
                <a:solidFill>
                  <a:schemeClr val="bg2">
                    <a:lumMod val="50000"/>
                  </a:schemeClr>
                </a:solidFill>
              </a:rPr>
              <a:t>Missão: </a:t>
            </a: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Gerar informações relevantes à sociedade através de soluções tecnológicas inovadoras.</a:t>
            </a: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7" name="Imagem 6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01008"/>
            <a:ext cx="3785997" cy="28394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2.2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700808"/>
          <a:ext cx="8352927" cy="4730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5112568"/>
                <a:gridCol w="1440159"/>
              </a:tblGrid>
              <a:tr h="334235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rowSpan="5">
                  <a:txBody>
                    <a:bodyPr/>
                    <a:lstStyle/>
                    <a:p>
                      <a:r>
                        <a:rPr lang="pt-BR" dirty="0" err="1" smtClean="0"/>
                        <a:t>App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0C78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9-</a:t>
                      </a:r>
                      <a:r>
                        <a:rPr lang="pt-BR" baseline="0" dirty="0" smtClean="0"/>
                        <a:t> Construção das novas interfaces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10 – Construção do protótipo para  validação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11-</a:t>
                      </a:r>
                      <a:r>
                        <a:rPr lang="pt-BR" baseline="0" dirty="0" smtClean="0"/>
                        <a:t> Validação das novas interfaces com os usuários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</a:t>
                      </a:r>
                      <a:r>
                        <a:rPr lang="pt-BR" baseline="0" dirty="0" smtClean="0"/>
                        <a:t> – Estudos sobre comandos de GPS e cálculo de rotas no </a:t>
                      </a:r>
                      <a:r>
                        <a:rPr lang="pt-BR" baseline="0" dirty="0" err="1" smtClean="0"/>
                        <a:t>android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dirty="0" smtClean="0"/>
                        <a:t>13- Correção</a:t>
                      </a:r>
                      <a:r>
                        <a:rPr lang="pt-BR" baseline="0" dirty="0" smtClean="0"/>
                        <a:t> de erros e coleta de dados da bateria via software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608327">
                <a:tc rowSpan="3">
                  <a:txBody>
                    <a:bodyPr/>
                    <a:lstStyle/>
                    <a:p>
                      <a:r>
                        <a:rPr lang="pt-BR" dirty="0" smtClean="0"/>
                        <a:t>Core + Communication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14-  Testes de consumo de corrente e voltagem  com somente o </a:t>
                      </a:r>
                      <a:r>
                        <a:rPr lang="pt-BR" baseline="0" dirty="0" err="1" smtClean="0"/>
                        <a:t>arduino</a:t>
                      </a:r>
                      <a:r>
                        <a:rPr lang="pt-BR" baseline="0" dirty="0" smtClean="0"/>
                        <a:t> ligado e com o </a:t>
                      </a:r>
                      <a:r>
                        <a:rPr lang="pt-BR" baseline="0" dirty="0" err="1" smtClean="0"/>
                        <a:t>arduino</a:t>
                      </a:r>
                      <a:r>
                        <a:rPr lang="pt-BR" baseline="0" dirty="0" smtClean="0"/>
                        <a:t> ligado e enviando dados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15-</a:t>
                      </a:r>
                      <a:r>
                        <a:rPr lang="pt-BR" baseline="0" dirty="0" smtClean="0"/>
                        <a:t> Desenvolvimento do relatório de consumo de potência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o 6"/>
          <p:cNvGrpSpPr/>
          <p:nvPr/>
        </p:nvGrpSpPr>
        <p:grpSpPr>
          <a:xfrm>
            <a:off x="5759624" y="1412776"/>
            <a:ext cx="3384376" cy="1728192"/>
            <a:chOff x="5580112" y="1916832"/>
            <a:chExt cx="3384376" cy="1728192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5580112" y="1916832"/>
              <a:ext cx="3384376" cy="1728192"/>
            </a:xfrm>
            <a:prstGeom prst="wedgeRoundRectCallout">
              <a:avLst>
                <a:gd name="adj1" fmla="val -50228"/>
                <a:gd name="adj2" fmla="val 83413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724128" y="1988840"/>
              <a:ext cx="30243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Motivos: Integrantes doentes ou com provas</a:t>
              </a:r>
            </a:p>
            <a:p>
              <a:r>
                <a:rPr lang="pt-BR" dirty="0" smtClean="0"/>
                <a:t>Plano: validação apenas do layout através de </a:t>
              </a:r>
              <a:r>
                <a:rPr lang="pt-BR" dirty="0" err="1" smtClean="0"/>
                <a:t>mockups</a:t>
              </a:r>
              <a:endParaRPr lang="pt-BR" dirty="0" smtClean="0"/>
            </a:p>
            <a:p>
              <a:r>
                <a:rPr lang="pt-BR" dirty="0" smtClean="0"/>
                <a:t>Atraso: 1 semana</a:t>
              </a:r>
              <a:endParaRPr lang="pt-BR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2.2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988840"/>
          <a:ext cx="8352927" cy="3352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5112568"/>
                <a:gridCol w="1440159"/>
              </a:tblGrid>
              <a:tr h="334235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426328">
                <a:tc rowSpan="2">
                  <a:txBody>
                    <a:bodyPr/>
                    <a:lstStyle/>
                    <a:p>
                      <a:r>
                        <a:rPr lang="pt-BR" dirty="0" smtClean="0"/>
                        <a:t>Core</a:t>
                      </a:r>
                      <a:r>
                        <a:rPr lang="pt-BR" baseline="0" dirty="0" smtClean="0"/>
                        <a:t> + </a:t>
                      </a:r>
                      <a:r>
                        <a:rPr lang="pt-BR" baseline="0" dirty="0" err="1" smtClean="0"/>
                        <a:t>Comunication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16- Testes</a:t>
                      </a:r>
                      <a:r>
                        <a:rPr lang="pt-BR" baseline="0" dirty="0" smtClean="0"/>
                        <a:t> de exaustão apenas com bateria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144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</a:t>
                      </a:r>
                      <a:r>
                        <a:rPr lang="pt-BR" baseline="0" dirty="0" smtClean="0"/>
                        <a:t> - </a:t>
                      </a:r>
                      <a:r>
                        <a:rPr lang="pt-BR" dirty="0" smtClean="0"/>
                        <a:t> Pesquisa</a:t>
                      </a:r>
                      <a:r>
                        <a:rPr lang="pt-BR" baseline="0" dirty="0" smtClean="0"/>
                        <a:t> sobre fontes alternativas de energia e baterias mais duráveis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532764">
                <a:tc rowSpan="3">
                  <a:txBody>
                    <a:bodyPr/>
                    <a:lstStyle/>
                    <a:p>
                      <a:r>
                        <a:rPr lang="pt-BR" dirty="0" smtClean="0"/>
                        <a:t>Sensor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18-</a:t>
                      </a:r>
                      <a:r>
                        <a:rPr lang="pt-BR" baseline="0" dirty="0" smtClean="0"/>
                        <a:t> Validação da estrutura do sensor com o cliente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62684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19- </a:t>
                      </a:r>
                      <a:r>
                        <a:rPr lang="pt-BR" baseline="0" dirty="0" smtClean="0"/>
                        <a:t> Validação da precisão e taxa de atualização com o cliente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20-</a:t>
                      </a:r>
                      <a:r>
                        <a:rPr lang="pt-BR" baseline="0" dirty="0" smtClean="0"/>
                        <a:t> Validação dos métodos de instalação com o cliente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upo 6"/>
          <p:cNvGrpSpPr/>
          <p:nvPr/>
        </p:nvGrpSpPr>
        <p:grpSpPr>
          <a:xfrm>
            <a:off x="5759624" y="1700808"/>
            <a:ext cx="3384376" cy="1728192"/>
            <a:chOff x="5580112" y="1916832"/>
            <a:chExt cx="3384376" cy="1728192"/>
          </a:xfrm>
        </p:grpSpPr>
        <p:sp>
          <p:nvSpPr>
            <p:cNvPr id="6" name="Texto explicativo retangular com cantos arredondados 5"/>
            <p:cNvSpPr/>
            <p:nvPr/>
          </p:nvSpPr>
          <p:spPr>
            <a:xfrm>
              <a:off x="5580112" y="1916832"/>
              <a:ext cx="3384376" cy="1728192"/>
            </a:xfrm>
            <a:prstGeom prst="wedgeRoundRectCallout">
              <a:avLst>
                <a:gd name="adj1" fmla="val -50228"/>
                <a:gd name="adj2" fmla="val 83413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724128" y="1988840"/>
              <a:ext cx="30243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Motivos: Integrantes viajando ou com provas</a:t>
              </a:r>
            </a:p>
            <a:p>
              <a:r>
                <a:rPr lang="pt-BR" dirty="0" smtClean="0"/>
                <a:t>Plano: validação esta semana</a:t>
              </a:r>
            </a:p>
            <a:p>
              <a:r>
                <a:rPr lang="pt-BR" dirty="0" smtClean="0"/>
                <a:t>Atraso: 3 dias</a:t>
              </a:r>
              <a:endParaRPr lang="pt-BR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4104456" cy="1152128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Visão: Ser líder em monitoramento e comunicação !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pic>
        <p:nvPicPr>
          <p:cNvPr id="6" name="Imagem 5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717032"/>
            <a:ext cx="2764362" cy="23534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1075"/>
          </a:xfrm>
        </p:spPr>
        <p:txBody>
          <a:bodyPr/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Quem somos?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51520" y="98072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1124744"/>
            <a:ext cx="288032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Grupo de 16 estudantes de computação engajados em ideias inovadoras</a:t>
            </a:r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1404E1-F075-426A-B8E1-550A3931A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C1404E1-F075-426A-B8E1-550A3931A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263B2-8422-4C5A-B748-B1DECF63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88263B2-8422-4C5A-B748-B1DECF63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AB4218-DA5D-48BF-BF77-518A6F93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2AB4218-DA5D-48BF-BF77-518A6F937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5717A-7A49-4D0D-9B4A-BB9EC9C3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BD5717A-7A49-4D0D-9B4A-BB9EC9C3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619F5-50D3-45AF-8A37-E7EDB6D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3C619F5-50D3-45AF-8A37-E7EDB6D1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D8662-8499-42F3-98FB-4F81E8C4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8D8662-8499-42F3-98FB-4F81E8C47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FDF140-F984-4121-BC67-57DCA5E39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14FDF140-F984-4121-BC67-57DCA5E39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F57103-FF52-445E-B6DB-EDC3C162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8F57103-FF52-445E-B6DB-EDC3C162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4276C-2B5D-443F-98DF-147E8D549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0F4276C-2B5D-443F-98DF-147E8D549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18094-6C5D-4FCA-A35A-D5E6E86C5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E518094-6C5D-4FCA-A35A-D5E6E86C5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94A21-03C6-468C-95AC-942DC2F47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F094A21-03C6-468C-95AC-942DC2F47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88EC12-A38B-431D-8C09-3C6F1330C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588EC12-A38B-431D-8C09-3C6F1330C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146B2-0562-42BB-A2AF-88E576D1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6A9146B2-0562-42BB-A2AF-88E576D1B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649BE-7F93-4648-9919-664987154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762649BE-7F93-4648-9919-664987154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3293C5-DF02-44B7-8966-AE155212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723293C5-DF02-44B7-8966-AE155212F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F07E6F-CF9D-42F2-981A-F70152649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5F07E6F-CF9D-42F2-981A-F70152649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86D856-BA09-4D86-AAB6-35A03A56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9C86D856-BA09-4D86-AAB6-35A03A56A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0757A-1C1B-40EC-BFC7-28C15F92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C7F0757A-1C1B-40EC-BFC7-28C15F92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3B6DEC-7924-461D-9158-A2FD3E9D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A33B6DEC-7924-461D-9158-A2FD3E9D4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68F9C8-BB28-4FD0-986E-D844B715C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768F9C8-BB28-4FD0-986E-D844B715C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C60024-8586-4B6E-9C1C-0F6E6B624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1C60024-8586-4B6E-9C1C-0F6E6B624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FE477-D1BC-465B-B42F-8B04F0B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CCDFE477-D1BC-465B-B42F-8B04F0B70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2EC9EF-41BA-4D24-8CDA-B8750BD6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F62EC9EF-41BA-4D24-8CDA-B8750BD62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1B10-0549-4033-8801-E80E502E5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3F4F1B10-0549-4033-8801-E80E502E5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4F8FBD-DA8F-442B-934F-26258F2B7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CF4F8FBD-DA8F-442B-934F-26258F2B7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81075"/>
          </a:xfrm>
        </p:spPr>
        <p:txBody>
          <a:bodyPr/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Contexto: alagamentos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9752" y="1484784"/>
            <a:ext cx="453650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Segundo Pesquisa Nacional de Saneamento Básico, 40,8% dos municípios sofreu algum tipo de alagamento.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19672" y="3212976"/>
            <a:ext cx="6048672" cy="2934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“Alagamento sempre acontecerá. Se chover mais do que o solo agüenta, é claro que ele vai transbordar.”</a:t>
            </a:r>
          </a:p>
          <a:p>
            <a:endParaRPr lang="pt-BR" dirty="0" smtClean="0"/>
          </a:p>
          <a:p>
            <a:r>
              <a:rPr lang="pt-BR" dirty="0" smtClean="0"/>
              <a:t>"É prática comum a pavimentação de vias sem planejamento da drenagem...“ </a:t>
            </a:r>
          </a:p>
          <a:p>
            <a:endParaRPr lang="pt-BR" dirty="0" smtClean="0"/>
          </a:p>
          <a:p>
            <a:r>
              <a:rPr lang="pt-BR" dirty="0" smtClean="0"/>
              <a:t>Entre 2000 e 2008, o número de municípios que informaram possuir ruas pavimentadas saltou de 78,3% para 94,4% do total.</a:t>
            </a:r>
          </a:p>
          <a:p>
            <a:endParaRPr lang="pt-BR" dirty="0" smtClean="0"/>
          </a:p>
        </p:txBody>
      </p:sp>
      <p:graphicFrame>
        <p:nvGraphicFramePr>
          <p:cNvPr id="7" name="Gráfico 6"/>
          <p:cNvGraphicFramePr/>
          <p:nvPr/>
        </p:nvGraphicFramePr>
        <p:xfrm>
          <a:off x="251520" y="2492896"/>
          <a:ext cx="871296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Espaço Reservado para Conteúdo 3" descr="ruas-alagadas-no-ri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1" y="980728"/>
            <a:ext cx="8829141" cy="554461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Graphic spid="7" grpId="0">
        <p:bldAsOne/>
      </p:bldGraphic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Imagem 6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12776"/>
            <a:ext cx="2664296" cy="2664296"/>
          </a:xfrm>
          <a:prstGeom prst="rect">
            <a:avLst/>
          </a:prstGeom>
        </p:spPr>
      </p:pic>
      <p:pic>
        <p:nvPicPr>
          <p:cNvPr id="8" name="Imagem 7" descr="Man_Black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2191820" cy="243840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5328592" cy="1224136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 que o cidadão faz para evitar transtornos gerados por alagamentos?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411760" y="4293096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 autoridades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monitoram a situação das vias?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Quais ações são tomadas?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Imagem 10" descr="chuva_agamenon2_BS_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204864"/>
            <a:ext cx="3416556" cy="2592288"/>
          </a:xfrm>
          <a:prstGeom prst="rect">
            <a:avLst/>
          </a:prstGeom>
        </p:spPr>
      </p:pic>
      <p:pic>
        <p:nvPicPr>
          <p:cNvPr id="12" name="Imagem 11" descr="634682-3x2-340x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420888"/>
            <a:ext cx="3774869" cy="2520280"/>
          </a:xfrm>
          <a:prstGeom prst="rect">
            <a:avLst/>
          </a:prstGeom>
        </p:spPr>
      </p:pic>
      <p:pic>
        <p:nvPicPr>
          <p:cNvPr id="13" name="Espaço Reservado para Conteúdo 3" descr="chuva_garagem_CC_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87623" y="2636912"/>
            <a:ext cx="41764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m 13" descr="alagamento11-g-20110107.jpg"/>
          <p:cNvPicPr>
            <a:picLocks noChangeAspect="1"/>
          </p:cNvPicPr>
          <p:nvPr/>
        </p:nvPicPr>
        <p:blipFill>
          <a:blip r:embed="rId8" cstate="print"/>
          <a:srcRect l="5655" t="7540" b="9514"/>
          <a:stretch>
            <a:fillRect/>
          </a:stretch>
        </p:blipFill>
        <p:spPr>
          <a:xfrm>
            <a:off x="1475656" y="2852936"/>
            <a:ext cx="4228976" cy="2592288"/>
          </a:xfrm>
          <a:prstGeom prst="rect">
            <a:avLst/>
          </a:prstGeom>
        </p:spPr>
      </p:pic>
      <p:pic>
        <p:nvPicPr>
          <p:cNvPr id="15" name="Imagem 14" descr="joinville.jpg"/>
          <p:cNvPicPr>
            <a:picLocks noChangeAspect="1"/>
          </p:cNvPicPr>
          <p:nvPr/>
        </p:nvPicPr>
        <p:blipFill>
          <a:blip r:embed="rId9" cstate="print"/>
          <a:srcRect b="8384"/>
          <a:stretch>
            <a:fillRect/>
          </a:stretch>
        </p:blipFill>
        <p:spPr>
          <a:xfrm>
            <a:off x="1763688" y="3068960"/>
            <a:ext cx="4104456" cy="2520280"/>
          </a:xfrm>
          <a:prstGeom prst="rect">
            <a:avLst/>
          </a:prstGeom>
        </p:spPr>
      </p:pic>
      <p:pic>
        <p:nvPicPr>
          <p:cNvPr id="16" name="Imagem 15" descr="sucção_PCR.JPG"/>
          <p:cNvPicPr>
            <a:picLocks noChangeAspect="1"/>
          </p:cNvPicPr>
          <p:nvPr/>
        </p:nvPicPr>
        <p:blipFill>
          <a:blip r:embed="rId10" cstate="print"/>
          <a:srcRect l="27120" b="8918"/>
          <a:stretch>
            <a:fillRect/>
          </a:stretch>
        </p:blipFill>
        <p:spPr>
          <a:xfrm>
            <a:off x="2627784" y="3789040"/>
            <a:ext cx="3960440" cy="2666740"/>
          </a:xfrm>
          <a:prstGeom prst="rect">
            <a:avLst/>
          </a:prstGeom>
        </p:spPr>
      </p:pic>
      <p:pic>
        <p:nvPicPr>
          <p:cNvPr id="17" name="Imagem 16" descr="0510-AV_NORTE_LIMPEZA_GALERIAS-127.jpg"/>
          <p:cNvPicPr>
            <a:picLocks noChangeAspect="1"/>
          </p:cNvPicPr>
          <p:nvPr/>
        </p:nvPicPr>
        <p:blipFill>
          <a:blip r:embed="rId11" cstate="print"/>
          <a:srcRect l="7209" t="11776"/>
          <a:stretch>
            <a:fillRect/>
          </a:stretch>
        </p:blipFill>
        <p:spPr>
          <a:xfrm>
            <a:off x="2915816" y="3501008"/>
            <a:ext cx="3878064" cy="2729942"/>
          </a:xfrm>
          <a:prstGeom prst="rect">
            <a:avLst/>
          </a:prstGeom>
        </p:spPr>
      </p:pic>
      <p:pic>
        <p:nvPicPr>
          <p:cNvPr id="18" name="Imagem 17" descr="RB120411029.jpg"/>
          <p:cNvPicPr>
            <a:picLocks noChangeAspect="1"/>
          </p:cNvPicPr>
          <p:nvPr/>
        </p:nvPicPr>
        <p:blipFill>
          <a:blip r:embed="rId12" cstate="print"/>
          <a:srcRect r="7224"/>
          <a:stretch>
            <a:fillRect/>
          </a:stretch>
        </p:blipFill>
        <p:spPr>
          <a:xfrm>
            <a:off x="3203848" y="3356992"/>
            <a:ext cx="4176464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 do transeunte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916832"/>
            <a:ext cx="1800200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Rádio e TV</a:t>
            </a: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m 5" descr="126330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2564904"/>
            <a:ext cx="4464496" cy="28083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5724128" y="1772816"/>
            <a:ext cx="2520280" cy="7078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Redes sociais</a:t>
            </a:r>
          </a:p>
          <a:p>
            <a:pPr algn="ctr"/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Portais de notícias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agem 7" descr="twiter e 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36912"/>
            <a:ext cx="3600400" cy="27363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o explicativo retangular com cantos arredondados 8"/>
          <p:cNvSpPr/>
          <p:nvPr/>
        </p:nvSpPr>
        <p:spPr>
          <a:xfrm>
            <a:off x="827584" y="5517232"/>
            <a:ext cx="3528392" cy="1008112"/>
          </a:xfrm>
          <a:prstGeom prst="wedgeRoundRectCallout">
            <a:avLst>
              <a:gd name="adj1" fmla="val 23230"/>
              <a:gd name="adj2" fmla="val -7538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Apenas vias principais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Apenas em horários determinados</a:t>
            </a:r>
            <a:endParaRPr lang="pt-BR" sz="2000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5724128" y="5517232"/>
            <a:ext cx="3168352" cy="1008112"/>
          </a:xfrm>
          <a:prstGeom prst="wedgeRoundRectCallout">
            <a:avLst>
              <a:gd name="adj1" fmla="val -21774"/>
              <a:gd name="adj2" fmla="val -803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Poucos detalhes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Nem sempre atualizada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Informação espalhada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 das autoridades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916832"/>
            <a:ext cx="1656184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Rondas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m 5" descr="mapa_ro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3129848" cy="2376264"/>
          </a:xfrm>
          <a:prstGeom prst="rect">
            <a:avLst/>
          </a:prstGeom>
        </p:spPr>
      </p:pic>
      <p:pic>
        <p:nvPicPr>
          <p:cNvPr id="7" name="Imagem 6" descr="alagame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3559643" cy="2376264"/>
          </a:xfrm>
          <a:prstGeom prst="rect">
            <a:avLst/>
          </a:prstGeom>
        </p:spPr>
      </p:pic>
      <p:pic>
        <p:nvPicPr>
          <p:cNvPr id="9" name="Imagem 8" descr="angry_woman_on_phon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28184" y="2492896"/>
            <a:ext cx="2520280" cy="3403441"/>
          </a:xfrm>
          <a:prstGeom prst="round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876256" y="5733256"/>
            <a:ext cx="1800200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Ligações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3995936" y="1700808"/>
            <a:ext cx="3096344" cy="1368152"/>
          </a:xfrm>
          <a:prstGeom prst="wedgeRoundRectCallout">
            <a:avLst>
              <a:gd name="adj1" fmla="val 42896"/>
              <a:gd name="adj2" fmla="val 689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precisão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confiabilidade</a:t>
            </a:r>
            <a:endParaRPr lang="pt-BR" sz="2400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539552" y="5157192"/>
            <a:ext cx="3528392" cy="1224136"/>
          </a:xfrm>
          <a:prstGeom prst="wedgeRoundRectCallout">
            <a:avLst>
              <a:gd name="adj1" fmla="val -20833"/>
              <a:gd name="adj2" fmla="val -7817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Acessibilidade prejudicada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Pouca abrangência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Alocação de funcionários</a:t>
            </a:r>
            <a:endParaRPr lang="pt-BR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12303</TotalTime>
  <Words>1521</Words>
  <Application>Microsoft Office PowerPoint</Application>
  <PresentationFormat>Apresentação na tela (4:3)</PresentationFormat>
  <Paragraphs>252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Diseño predeterminado</vt:lpstr>
      <vt:lpstr>Slide 1</vt:lpstr>
      <vt:lpstr>Índice</vt:lpstr>
      <vt:lpstr>Slide 3</vt:lpstr>
      <vt:lpstr>Slide 4</vt:lpstr>
      <vt:lpstr>Quem somos?</vt:lpstr>
      <vt:lpstr>Contexto: alagamentos</vt:lpstr>
      <vt:lpstr>Cenário</vt:lpstr>
      <vt:lpstr>Cenário do transeunte</vt:lpstr>
      <vt:lpstr>Cenário das autoridades</vt:lpstr>
      <vt:lpstr>O que seria ideal?</vt:lpstr>
      <vt:lpstr>O que seria ideal?</vt:lpstr>
      <vt:lpstr>O que existe atualmente?</vt:lpstr>
      <vt:lpstr>CGE e AlagaSP</vt:lpstr>
      <vt:lpstr>PUB - Cingapura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Pluviara: para proprietários</vt:lpstr>
      <vt:lpstr>Pluviara para os cidadãos</vt:lpstr>
      <vt:lpstr>Pluviara para as autoridades</vt:lpstr>
      <vt:lpstr>Pluviara para as autoridades</vt:lpstr>
      <vt:lpstr>Modelo de negócio</vt:lpstr>
      <vt:lpstr>Agenda</vt:lpstr>
      <vt:lpstr>Status Report 2.2</vt:lpstr>
      <vt:lpstr>Status Report 2.2</vt:lpstr>
      <vt:lpstr>Status Report 2.2</vt:lpstr>
      <vt:lpstr>Status Report 2.2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pamela thays lins bezerra</cp:lastModifiedBy>
  <cp:revision>771</cp:revision>
  <dcterms:created xsi:type="dcterms:W3CDTF">2010-05-23T14:28:12Z</dcterms:created>
  <dcterms:modified xsi:type="dcterms:W3CDTF">2011-11-16T06:27:21Z</dcterms:modified>
</cp:coreProperties>
</file>